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handoutMasterIdLst>
    <p:handoutMasterId r:id="rId11"/>
  </p:handoutMasterIdLst>
  <p:sldIdLst>
    <p:sldId id="256" r:id="rId2"/>
    <p:sldId id="257" r:id="rId3"/>
    <p:sldId id="259" r:id="rId4"/>
    <p:sldId id="266" r:id="rId5"/>
    <p:sldId id="260" r:id="rId6"/>
    <p:sldId id="262" r:id="rId7"/>
    <p:sldId id="263" r:id="rId8"/>
    <p:sldId id="264" r:id="rId9"/>
    <p:sldId id="265" r:id="rId10"/>
  </p:sldIdLst>
  <p:sldSz cx="9144000" cy="6858000" type="screen4x3"/>
  <p:notesSz cx="6807200" cy="99393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99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73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A261DF-D807-4876-983E-650C48466713}"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zh-TW" altLang="en-US"/>
        </a:p>
      </dgm:t>
    </dgm:pt>
    <dgm:pt modelId="{932541C6-B3C8-4E3C-ABF1-780FFA5339F4}">
      <dgm:prSet phldrT="[文字]" custT="1"/>
      <dgm:spPr/>
      <dgm:t>
        <a:bodyPr/>
        <a:lstStyle/>
        <a:p>
          <a:r>
            <a:rPr lang="zh-TW" altLang="en-US" sz="1600" b="1" dirty="0"/>
            <a:t>羞辱、貶抑、敵意或騷擾之言詞或行為</a:t>
          </a:r>
        </a:p>
      </dgm:t>
    </dgm:pt>
    <dgm:pt modelId="{30B64C2F-82D3-4EC5-A49A-AB812506697D}" type="parTrans" cxnId="{274C982A-94B0-4731-9F24-A8EB4A39147E}">
      <dgm:prSet/>
      <dgm:spPr/>
      <dgm:t>
        <a:bodyPr/>
        <a:lstStyle/>
        <a:p>
          <a:endParaRPr lang="zh-TW" altLang="en-US"/>
        </a:p>
      </dgm:t>
    </dgm:pt>
    <dgm:pt modelId="{3D7543DE-8752-40B4-8EAB-B6B0917ED8EB}" type="sibTrans" cxnId="{274C982A-94B0-4731-9F24-A8EB4A39147E}">
      <dgm:prSet/>
      <dgm:spPr/>
      <dgm:t>
        <a:bodyPr/>
        <a:lstStyle/>
        <a:p>
          <a:endParaRPr lang="zh-TW" altLang="en-US"/>
        </a:p>
      </dgm:t>
    </dgm:pt>
    <dgm:pt modelId="{2F510A31-4C90-476A-B682-E1A4358DC9AB}">
      <dgm:prSet phldrT="[文字]" custT="1"/>
      <dgm:spPr/>
      <dgm:t>
        <a:bodyPr/>
        <a:lstStyle/>
        <a:p>
          <a:r>
            <a:rPr lang="zh-TW" altLang="en-US" sz="1600" b="1" dirty="0"/>
            <a:t>騷擾跟蹤、觀察，或不受歡迎之追求</a:t>
          </a:r>
        </a:p>
      </dgm:t>
    </dgm:pt>
    <dgm:pt modelId="{A6BA03B5-7BDB-4362-A853-C4486373423E}" type="parTrans" cxnId="{68186E7E-52A4-42DC-95D6-23259698D1D5}">
      <dgm:prSet/>
      <dgm:spPr/>
      <dgm:t>
        <a:bodyPr/>
        <a:lstStyle/>
        <a:p>
          <a:endParaRPr lang="zh-TW" altLang="en-US"/>
        </a:p>
      </dgm:t>
    </dgm:pt>
    <dgm:pt modelId="{09BAC36C-912A-44DD-BFFA-6BD01DDB94DF}" type="sibTrans" cxnId="{68186E7E-52A4-42DC-95D6-23259698D1D5}">
      <dgm:prSet/>
      <dgm:spPr/>
      <dgm:t>
        <a:bodyPr/>
        <a:lstStyle/>
        <a:p>
          <a:endParaRPr lang="zh-TW" altLang="en-US"/>
        </a:p>
      </dgm:t>
    </dgm:pt>
    <dgm:pt modelId="{CB12DF38-9CD3-4EB0-A989-E0511EFEAB73}">
      <dgm:prSet phldrT="[文字]" custT="1"/>
      <dgm:spPr/>
      <dgm:t>
        <a:bodyPr/>
        <a:lstStyle/>
        <a:p>
          <a:r>
            <a:rPr lang="zh-TW" altLang="en-US" sz="1600" b="1" dirty="0"/>
            <a:t>偷窺、偷拍</a:t>
          </a:r>
        </a:p>
      </dgm:t>
    </dgm:pt>
    <dgm:pt modelId="{29C1393A-A565-43C6-9A26-1479D1A8456B}" type="parTrans" cxnId="{A0560D3D-AF79-439E-A966-1AF4E5EA48F6}">
      <dgm:prSet/>
      <dgm:spPr/>
      <dgm:t>
        <a:bodyPr/>
        <a:lstStyle/>
        <a:p>
          <a:endParaRPr lang="zh-TW" altLang="en-US"/>
        </a:p>
      </dgm:t>
    </dgm:pt>
    <dgm:pt modelId="{5F3BE24B-E12C-4EF1-8D91-CD5E37D8EECF}" type="sibTrans" cxnId="{A0560D3D-AF79-439E-A966-1AF4E5EA48F6}">
      <dgm:prSet/>
      <dgm:spPr/>
      <dgm:t>
        <a:bodyPr/>
        <a:lstStyle/>
        <a:p>
          <a:endParaRPr lang="zh-TW" altLang="en-US"/>
        </a:p>
      </dgm:t>
    </dgm:pt>
    <dgm:pt modelId="{DD4EEB97-CB1E-4F19-A506-A171CB184CAA}">
      <dgm:prSet phldrT="[文字]" custT="1"/>
      <dgm:spPr/>
      <dgm:t>
        <a:bodyPr/>
        <a:lstStyle/>
        <a:p>
          <a:r>
            <a:rPr lang="zh-TW" altLang="en-US" sz="1600" b="1" dirty="0"/>
            <a:t>曝露身體隱私部位</a:t>
          </a:r>
        </a:p>
      </dgm:t>
    </dgm:pt>
    <dgm:pt modelId="{69B6EE2B-846E-4E5E-A39E-959C0C20828E}" type="parTrans" cxnId="{09663361-FCDE-4E99-92F4-DCC7927CE41F}">
      <dgm:prSet/>
      <dgm:spPr/>
      <dgm:t>
        <a:bodyPr/>
        <a:lstStyle/>
        <a:p>
          <a:endParaRPr lang="zh-TW" altLang="en-US"/>
        </a:p>
      </dgm:t>
    </dgm:pt>
    <dgm:pt modelId="{95CF0D2F-6667-48E0-AE0C-AE9DD010BAA4}" type="sibTrans" cxnId="{09663361-FCDE-4E99-92F4-DCC7927CE41F}">
      <dgm:prSet/>
      <dgm:spPr/>
      <dgm:t>
        <a:bodyPr/>
        <a:lstStyle/>
        <a:p>
          <a:endParaRPr lang="zh-TW" altLang="en-US"/>
        </a:p>
      </dgm:t>
    </dgm:pt>
    <dgm:pt modelId="{A29F206A-8022-4660-A586-2ED23662902A}">
      <dgm:prSet phldrT="[文字]" custT="1"/>
      <dgm:spPr/>
      <dgm:t>
        <a:bodyPr/>
        <a:lstStyle/>
        <a:p>
          <a:r>
            <a:rPr lang="zh-TW" altLang="en-US" sz="1600" b="1" dirty="0"/>
            <a:t>以電子通訊、網際網路或其他設備，展示、傳送或傳閱猥褻文字、聲音、圖畫、照片或影像資料。</a:t>
          </a:r>
        </a:p>
      </dgm:t>
    </dgm:pt>
    <dgm:pt modelId="{303756E8-92B9-4F4B-9394-6677F638D27B}" type="parTrans" cxnId="{AC1C1906-3AB3-4FB2-90E6-6D0CD6D5FC8D}">
      <dgm:prSet/>
      <dgm:spPr/>
      <dgm:t>
        <a:bodyPr/>
        <a:lstStyle/>
        <a:p>
          <a:endParaRPr lang="zh-TW" altLang="en-US"/>
        </a:p>
      </dgm:t>
    </dgm:pt>
    <dgm:pt modelId="{220BE92A-91C1-41CB-9C0B-1E7B1A172D46}" type="sibTrans" cxnId="{AC1C1906-3AB3-4FB2-90E6-6D0CD6D5FC8D}">
      <dgm:prSet/>
      <dgm:spPr/>
      <dgm:t>
        <a:bodyPr/>
        <a:lstStyle/>
        <a:p>
          <a:endParaRPr lang="zh-TW" altLang="en-US"/>
        </a:p>
      </dgm:t>
    </dgm:pt>
    <dgm:pt modelId="{6B6130CA-75BC-4A65-959E-DF061524D28B}">
      <dgm:prSet phldrT="[文字]" custT="1"/>
      <dgm:spPr/>
      <dgm:t>
        <a:bodyPr/>
        <a:lstStyle/>
        <a:p>
          <a:r>
            <a:rPr lang="zh-TW" altLang="en-US" sz="1600" b="1" dirty="0"/>
            <a:t>乘人不及抗拒親吻、擁抱或觸摸其臀部、胸部或其他身體隱私部位</a:t>
          </a:r>
        </a:p>
      </dgm:t>
    </dgm:pt>
    <dgm:pt modelId="{58382A01-E7B2-44A3-8596-9854D35F20C7}" type="parTrans" cxnId="{443868A6-61B2-43A9-AB84-9CC63BF0B53F}">
      <dgm:prSet/>
      <dgm:spPr/>
      <dgm:t>
        <a:bodyPr/>
        <a:lstStyle/>
        <a:p>
          <a:endParaRPr lang="zh-TW" altLang="en-US"/>
        </a:p>
      </dgm:t>
    </dgm:pt>
    <dgm:pt modelId="{0EF381BF-2E32-426C-B664-4A17EC863DFF}" type="sibTrans" cxnId="{443868A6-61B2-43A9-AB84-9CC63BF0B53F}">
      <dgm:prSet/>
      <dgm:spPr/>
      <dgm:t>
        <a:bodyPr/>
        <a:lstStyle/>
        <a:p>
          <a:endParaRPr lang="zh-TW" altLang="en-US"/>
        </a:p>
      </dgm:t>
    </dgm:pt>
    <dgm:pt modelId="{D8F27E25-030D-4D13-B28D-FC03AD2642C6}">
      <dgm:prSet phldrT="[文字]" custT="1"/>
      <dgm:spPr/>
      <dgm:t>
        <a:bodyPr/>
        <a:lstStyle/>
        <a:p>
          <a:r>
            <a:rPr lang="zh-TW" altLang="en-US" sz="1600" b="1" dirty="0"/>
            <a:t>其他</a:t>
          </a:r>
        </a:p>
      </dgm:t>
    </dgm:pt>
    <dgm:pt modelId="{9D0402E9-3965-40A8-A326-F1FE6E553DF5}" type="parTrans" cxnId="{6D1E2856-BF30-448C-9100-776BC6160AB9}">
      <dgm:prSet/>
      <dgm:spPr/>
      <dgm:t>
        <a:bodyPr/>
        <a:lstStyle/>
        <a:p>
          <a:endParaRPr lang="zh-TW" altLang="en-US"/>
        </a:p>
      </dgm:t>
    </dgm:pt>
    <dgm:pt modelId="{42EEF4C1-3897-4A74-B165-766E64695985}" type="sibTrans" cxnId="{6D1E2856-BF30-448C-9100-776BC6160AB9}">
      <dgm:prSet/>
      <dgm:spPr/>
      <dgm:t>
        <a:bodyPr/>
        <a:lstStyle/>
        <a:p>
          <a:endParaRPr lang="zh-TW" altLang="en-US"/>
        </a:p>
      </dgm:t>
    </dgm:pt>
    <dgm:pt modelId="{8A6B66B2-CF2A-4F1C-93F7-59BF060FBDD6}" type="pres">
      <dgm:prSet presAssocID="{2DA261DF-D807-4876-983E-650C48466713}" presName="diagram" presStyleCnt="0">
        <dgm:presLayoutVars>
          <dgm:dir/>
          <dgm:resizeHandles val="exact"/>
        </dgm:presLayoutVars>
      </dgm:prSet>
      <dgm:spPr/>
    </dgm:pt>
    <dgm:pt modelId="{545C6716-9E59-4886-8B1D-69D1BCB6A3ED}" type="pres">
      <dgm:prSet presAssocID="{932541C6-B3C8-4E3C-ABF1-780FFA5339F4}" presName="node" presStyleLbl="node1" presStyleIdx="0" presStyleCnt="7">
        <dgm:presLayoutVars>
          <dgm:bulletEnabled val="1"/>
        </dgm:presLayoutVars>
      </dgm:prSet>
      <dgm:spPr/>
    </dgm:pt>
    <dgm:pt modelId="{AE4E015C-B93A-42BA-A039-47FCED62103E}" type="pres">
      <dgm:prSet presAssocID="{3D7543DE-8752-40B4-8EAB-B6B0917ED8EB}" presName="sibTrans" presStyleCnt="0"/>
      <dgm:spPr/>
    </dgm:pt>
    <dgm:pt modelId="{0BFA1ED4-C212-428A-9ED3-96AD983114C6}" type="pres">
      <dgm:prSet presAssocID="{2F510A31-4C90-476A-B682-E1A4358DC9AB}" presName="node" presStyleLbl="node1" presStyleIdx="1" presStyleCnt="7">
        <dgm:presLayoutVars>
          <dgm:bulletEnabled val="1"/>
        </dgm:presLayoutVars>
      </dgm:prSet>
      <dgm:spPr/>
    </dgm:pt>
    <dgm:pt modelId="{B759367C-6C1C-406A-BB44-32EEC12B3D67}" type="pres">
      <dgm:prSet presAssocID="{09BAC36C-912A-44DD-BFFA-6BD01DDB94DF}" presName="sibTrans" presStyleCnt="0"/>
      <dgm:spPr/>
    </dgm:pt>
    <dgm:pt modelId="{2AC6E90D-C3E4-4792-BCFE-C37B4B77C47A}" type="pres">
      <dgm:prSet presAssocID="{CB12DF38-9CD3-4EB0-A989-E0511EFEAB73}" presName="node" presStyleLbl="node1" presStyleIdx="2" presStyleCnt="7">
        <dgm:presLayoutVars>
          <dgm:bulletEnabled val="1"/>
        </dgm:presLayoutVars>
      </dgm:prSet>
      <dgm:spPr/>
    </dgm:pt>
    <dgm:pt modelId="{CBC2A386-872A-412D-8B1B-1424AC61C635}" type="pres">
      <dgm:prSet presAssocID="{5F3BE24B-E12C-4EF1-8D91-CD5E37D8EECF}" presName="sibTrans" presStyleCnt="0"/>
      <dgm:spPr/>
    </dgm:pt>
    <dgm:pt modelId="{D1B36D4D-E377-43B1-AECB-F73DF6EA4451}" type="pres">
      <dgm:prSet presAssocID="{DD4EEB97-CB1E-4F19-A506-A171CB184CAA}" presName="node" presStyleLbl="node1" presStyleIdx="3" presStyleCnt="7">
        <dgm:presLayoutVars>
          <dgm:bulletEnabled val="1"/>
        </dgm:presLayoutVars>
      </dgm:prSet>
      <dgm:spPr/>
    </dgm:pt>
    <dgm:pt modelId="{8F1F3EC9-2382-4FBF-87AA-387E1DB96E33}" type="pres">
      <dgm:prSet presAssocID="{95CF0D2F-6667-48E0-AE0C-AE9DD010BAA4}" presName="sibTrans" presStyleCnt="0"/>
      <dgm:spPr/>
    </dgm:pt>
    <dgm:pt modelId="{B187D6C5-94D0-4C03-9787-DD2504E292E6}" type="pres">
      <dgm:prSet presAssocID="{A29F206A-8022-4660-A586-2ED23662902A}" presName="node" presStyleLbl="node1" presStyleIdx="4" presStyleCnt="7" custScaleX="104985" custScaleY="117250">
        <dgm:presLayoutVars>
          <dgm:bulletEnabled val="1"/>
        </dgm:presLayoutVars>
      </dgm:prSet>
      <dgm:spPr/>
    </dgm:pt>
    <dgm:pt modelId="{07BB681D-4478-4FBD-9D2A-3DDAE0933723}" type="pres">
      <dgm:prSet presAssocID="{220BE92A-91C1-41CB-9C0B-1E7B1A172D46}" presName="sibTrans" presStyleCnt="0"/>
      <dgm:spPr/>
    </dgm:pt>
    <dgm:pt modelId="{F306880E-77B3-4C6D-B3CF-6453BB522648}" type="pres">
      <dgm:prSet presAssocID="{6B6130CA-75BC-4A65-959E-DF061524D28B}" presName="node" presStyleLbl="node1" presStyleIdx="5" presStyleCnt="7">
        <dgm:presLayoutVars>
          <dgm:bulletEnabled val="1"/>
        </dgm:presLayoutVars>
      </dgm:prSet>
      <dgm:spPr/>
    </dgm:pt>
    <dgm:pt modelId="{CD822EE9-7EE0-40D3-BD64-713B90A2CA55}" type="pres">
      <dgm:prSet presAssocID="{0EF381BF-2E32-426C-B664-4A17EC863DFF}" presName="sibTrans" presStyleCnt="0"/>
      <dgm:spPr/>
    </dgm:pt>
    <dgm:pt modelId="{4AEA978C-C661-4849-865B-641D397BA5D6}" type="pres">
      <dgm:prSet presAssocID="{D8F27E25-030D-4D13-B28D-FC03AD2642C6}" presName="node" presStyleLbl="node1" presStyleIdx="6" presStyleCnt="7" custScaleY="29352" custLinFactNeighborX="1845" custLinFactNeighborY="11067">
        <dgm:presLayoutVars>
          <dgm:bulletEnabled val="1"/>
        </dgm:presLayoutVars>
      </dgm:prSet>
      <dgm:spPr/>
    </dgm:pt>
  </dgm:ptLst>
  <dgm:cxnLst>
    <dgm:cxn modelId="{4E6B6C03-3044-4217-951A-F260458D09A4}" type="presOf" srcId="{2F510A31-4C90-476A-B682-E1A4358DC9AB}" destId="{0BFA1ED4-C212-428A-9ED3-96AD983114C6}" srcOrd="0" destOrd="0" presId="urn:microsoft.com/office/officeart/2005/8/layout/default"/>
    <dgm:cxn modelId="{AC1C1906-3AB3-4FB2-90E6-6D0CD6D5FC8D}" srcId="{2DA261DF-D807-4876-983E-650C48466713}" destId="{A29F206A-8022-4660-A586-2ED23662902A}" srcOrd="4" destOrd="0" parTransId="{303756E8-92B9-4F4B-9394-6677F638D27B}" sibTransId="{220BE92A-91C1-41CB-9C0B-1E7B1A172D46}"/>
    <dgm:cxn modelId="{2349000D-3C70-4817-B64B-2CF4920ED300}" type="presOf" srcId="{2DA261DF-D807-4876-983E-650C48466713}" destId="{8A6B66B2-CF2A-4F1C-93F7-59BF060FBDD6}" srcOrd="0" destOrd="0" presId="urn:microsoft.com/office/officeart/2005/8/layout/default"/>
    <dgm:cxn modelId="{AD55F71B-3BFD-42E1-B3F7-955017040DE0}" type="presOf" srcId="{932541C6-B3C8-4E3C-ABF1-780FFA5339F4}" destId="{545C6716-9E59-4886-8B1D-69D1BCB6A3ED}" srcOrd="0" destOrd="0" presId="urn:microsoft.com/office/officeart/2005/8/layout/default"/>
    <dgm:cxn modelId="{7A24ED21-363E-4936-8222-E89922EE8652}" type="presOf" srcId="{CB12DF38-9CD3-4EB0-A989-E0511EFEAB73}" destId="{2AC6E90D-C3E4-4792-BCFE-C37B4B77C47A}" srcOrd="0" destOrd="0" presId="urn:microsoft.com/office/officeart/2005/8/layout/default"/>
    <dgm:cxn modelId="{274C982A-94B0-4731-9F24-A8EB4A39147E}" srcId="{2DA261DF-D807-4876-983E-650C48466713}" destId="{932541C6-B3C8-4E3C-ABF1-780FFA5339F4}" srcOrd="0" destOrd="0" parTransId="{30B64C2F-82D3-4EC5-A49A-AB812506697D}" sibTransId="{3D7543DE-8752-40B4-8EAB-B6B0917ED8EB}"/>
    <dgm:cxn modelId="{A0560D3D-AF79-439E-A966-1AF4E5EA48F6}" srcId="{2DA261DF-D807-4876-983E-650C48466713}" destId="{CB12DF38-9CD3-4EB0-A989-E0511EFEAB73}" srcOrd="2" destOrd="0" parTransId="{29C1393A-A565-43C6-9A26-1479D1A8456B}" sibTransId="{5F3BE24B-E12C-4EF1-8D91-CD5E37D8EECF}"/>
    <dgm:cxn modelId="{09663361-FCDE-4E99-92F4-DCC7927CE41F}" srcId="{2DA261DF-D807-4876-983E-650C48466713}" destId="{DD4EEB97-CB1E-4F19-A506-A171CB184CAA}" srcOrd="3" destOrd="0" parTransId="{69B6EE2B-846E-4E5E-A39E-959C0C20828E}" sibTransId="{95CF0D2F-6667-48E0-AE0C-AE9DD010BAA4}"/>
    <dgm:cxn modelId="{4B8CDC45-A6FB-438D-8C46-BDFC3C0C22AB}" type="presOf" srcId="{D8F27E25-030D-4D13-B28D-FC03AD2642C6}" destId="{4AEA978C-C661-4849-865B-641D397BA5D6}" srcOrd="0" destOrd="0" presId="urn:microsoft.com/office/officeart/2005/8/layout/default"/>
    <dgm:cxn modelId="{6D1E2856-BF30-448C-9100-776BC6160AB9}" srcId="{2DA261DF-D807-4876-983E-650C48466713}" destId="{D8F27E25-030D-4D13-B28D-FC03AD2642C6}" srcOrd="6" destOrd="0" parTransId="{9D0402E9-3965-40A8-A326-F1FE6E553DF5}" sibTransId="{42EEF4C1-3897-4A74-B165-766E64695985}"/>
    <dgm:cxn modelId="{68186E7E-52A4-42DC-95D6-23259698D1D5}" srcId="{2DA261DF-D807-4876-983E-650C48466713}" destId="{2F510A31-4C90-476A-B682-E1A4358DC9AB}" srcOrd="1" destOrd="0" parTransId="{A6BA03B5-7BDB-4362-A853-C4486373423E}" sibTransId="{09BAC36C-912A-44DD-BFFA-6BD01DDB94DF}"/>
    <dgm:cxn modelId="{443868A6-61B2-43A9-AB84-9CC63BF0B53F}" srcId="{2DA261DF-D807-4876-983E-650C48466713}" destId="{6B6130CA-75BC-4A65-959E-DF061524D28B}" srcOrd="5" destOrd="0" parTransId="{58382A01-E7B2-44A3-8596-9854D35F20C7}" sibTransId="{0EF381BF-2E32-426C-B664-4A17EC863DFF}"/>
    <dgm:cxn modelId="{661AC7C9-3EC7-4690-A293-3B149910B09D}" type="presOf" srcId="{6B6130CA-75BC-4A65-959E-DF061524D28B}" destId="{F306880E-77B3-4C6D-B3CF-6453BB522648}" srcOrd="0" destOrd="0" presId="urn:microsoft.com/office/officeart/2005/8/layout/default"/>
    <dgm:cxn modelId="{E94264D2-F477-4AEA-B339-64B073A95575}" type="presOf" srcId="{A29F206A-8022-4660-A586-2ED23662902A}" destId="{B187D6C5-94D0-4C03-9787-DD2504E292E6}" srcOrd="0" destOrd="0" presId="urn:microsoft.com/office/officeart/2005/8/layout/default"/>
    <dgm:cxn modelId="{553748D2-4709-418D-B3F2-4A380721254A}" type="presOf" srcId="{DD4EEB97-CB1E-4F19-A506-A171CB184CAA}" destId="{D1B36D4D-E377-43B1-AECB-F73DF6EA4451}" srcOrd="0" destOrd="0" presId="urn:microsoft.com/office/officeart/2005/8/layout/default"/>
    <dgm:cxn modelId="{536812FF-8B59-49D0-A832-98310DCA384A}" type="presParOf" srcId="{8A6B66B2-CF2A-4F1C-93F7-59BF060FBDD6}" destId="{545C6716-9E59-4886-8B1D-69D1BCB6A3ED}" srcOrd="0" destOrd="0" presId="urn:microsoft.com/office/officeart/2005/8/layout/default"/>
    <dgm:cxn modelId="{1B98749F-E070-4442-8211-D695444333C3}" type="presParOf" srcId="{8A6B66B2-CF2A-4F1C-93F7-59BF060FBDD6}" destId="{AE4E015C-B93A-42BA-A039-47FCED62103E}" srcOrd="1" destOrd="0" presId="urn:microsoft.com/office/officeart/2005/8/layout/default"/>
    <dgm:cxn modelId="{478CEB8A-7DA6-4830-9636-8D961CAA9A0F}" type="presParOf" srcId="{8A6B66B2-CF2A-4F1C-93F7-59BF060FBDD6}" destId="{0BFA1ED4-C212-428A-9ED3-96AD983114C6}" srcOrd="2" destOrd="0" presId="urn:microsoft.com/office/officeart/2005/8/layout/default"/>
    <dgm:cxn modelId="{ADFAD1BB-6DBF-4F89-95C8-A5FE9F0DD150}" type="presParOf" srcId="{8A6B66B2-CF2A-4F1C-93F7-59BF060FBDD6}" destId="{B759367C-6C1C-406A-BB44-32EEC12B3D67}" srcOrd="3" destOrd="0" presId="urn:microsoft.com/office/officeart/2005/8/layout/default"/>
    <dgm:cxn modelId="{96A48C59-3750-4BE2-935B-68D08731CCDF}" type="presParOf" srcId="{8A6B66B2-CF2A-4F1C-93F7-59BF060FBDD6}" destId="{2AC6E90D-C3E4-4792-BCFE-C37B4B77C47A}" srcOrd="4" destOrd="0" presId="urn:microsoft.com/office/officeart/2005/8/layout/default"/>
    <dgm:cxn modelId="{58D08896-A4CA-4654-97A7-C5271E76B9E0}" type="presParOf" srcId="{8A6B66B2-CF2A-4F1C-93F7-59BF060FBDD6}" destId="{CBC2A386-872A-412D-8B1B-1424AC61C635}" srcOrd="5" destOrd="0" presId="urn:microsoft.com/office/officeart/2005/8/layout/default"/>
    <dgm:cxn modelId="{A1D4A77E-2D81-4D56-97CB-AD180DC29E5C}" type="presParOf" srcId="{8A6B66B2-CF2A-4F1C-93F7-59BF060FBDD6}" destId="{D1B36D4D-E377-43B1-AECB-F73DF6EA4451}" srcOrd="6" destOrd="0" presId="urn:microsoft.com/office/officeart/2005/8/layout/default"/>
    <dgm:cxn modelId="{99073FF0-AB36-4774-BE77-B439BB884BBF}" type="presParOf" srcId="{8A6B66B2-CF2A-4F1C-93F7-59BF060FBDD6}" destId="{8F1F3EC9-2382-4FBF-87AA-387E1DB96E33}" srcOrd="7" destOrd="0" presId="urn:microsoft.com/office/officeart/2005/8/layout/default"/>
    <dgm:cxn modelId="{8BD2FF1B-3625-4B93-A8D7-F0DC63170098}" type="presParOf" srcId="{8A6B66B2-CF2A-4F1C-93F7-59BF060FBDD6}" destId="{B187D6C5-94D0-4C03-9787-DD2504E292E6}" srcOrd="8" destOrd="0" presId="urn:microsoft.com/office/officeart/2005/8/layout/default"/>
    <dgm:cxn modelId="{D727CDB4-97A2-4D6A-8E16-1520C9A79006}" type="presParOf" srcId="{8A6B66B2-CF2A-4F1C-93F7-59BF060FBDD6}" destId="{07BB681D-4478-4FBD-9D2A-3DDAE0933723}" srcOrd="9" destOrd="0" presId="urn:microsoft.com/office/officeart/2005/8/layout/default"/>
    <dgm:cxn modelId="{3ECD07C3-17C2-47ED-AA9E-FA0229212B19}" type="presParOf" srcId="{8A6B66B2-CF2A-4F1C-93F7-59BF060FBDD6}" destId="{F306880E-77B3-4C6D-B3CF-6453BB522648}" srcOrd="10" destOrd="0" presId="urn:microsoft.com/office/officeart/2005/8/layout/default"/>
    <dgm:cxn modelId="{1676709D-FDE4-4CD1-9A0F-DE62A6F06A6D}" type="presParOf" srcId="{8A6B66B2-CF2A-4F1C-93F7-59BF060FBDD6}" destId="{CD822EE9-7EE0-40D3-BD64-713B90A2CA55}" srcOrd="11" destOrd="0" presId="urn:microsoft.com/office/officeart/2005/8/layout/default"/>
    <dgm:cxn modelId="{77F2405E-90B7-4DAC-8B9A-8123D57819C9}" type="presParOf" srcId="{8A6B66B2-CF2A-4F1C-93F7-59BF060FBDD6}" destId="{4AEA978C-C661-4849-865B-641D397BA5D6}" srcOrd="12"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E16F92-2745-4455-93EE-9A000F695606}" type="doc">
      <dgm:prSet loTypeId="urn:microsoft.com/office/officeart/2005/8/layout/hierarchy2" loCatId="hierarchy" qsTypeId="urn:microsoft.com/office/officeart/2005/8/quickstyle/simple1" qsCatId="simple" csTypeId="urn:microsoft.com/office/officeart/2005/8/colors/colorful2" csCatId="colorful" phldr="1"/>
      <dgm:spPr/>
      <dgm:t>
        <a:bodyPr/>
        <a:lstStyle/>
        <a:p>
          <a:endParaRPr lang="zh-TW" altLang="en-US"/>
        </a:p>
      </dgm:t>
    </dgm:pt>
    <dgm:pt modelId="{1026EA4C-108E-4468-B6DD-E21D7B6087C6}">
      <dgm:prSet phldrT="[文字]" custT="1"/>
      <dgm:spPr/>
      <dgm:t>
        <a:bodyPr/>
        <a:lstStyle/>
        <a:p>
          <a:r>
            <a:rPr lang="zh-TW" altLang="en-US" sz="1600" b="1" dirty="0"/>
            <a:t>性騷擾態樣</a:t>
          </a:r>
        </a:p>
      </dgm:t>
    </dgm:pt>
    <dgm:pt modelId="{E3931D30-5AE8-4825-A66E-00F0EBF50363}" type="parTrans" cxnId="{8186F1A2-C9B3-4041-B7E7-A96A3C9CB938}">
      <dgm:prSet/>
      <dgm:spPr/>
      <dgm:t>
        <a:bodyPr/>
        <a:lstStyle/>
        <a:p>
          <a:endParaRPr lang="zh-TW" altLang="en-US"/>
        </a:p>
      </dgm:t>
    </dgm:pt>
    <dgm:pt modelId="{7995BF5E-7C31-4216-AEE7-AEFEB84E882E}" type="sibTrans" cxnId="{8186F1A2-C9B3-4041-B7E7-A96A3C9CB938}">
      <dgm:prSet/>
      <dgm:spPr/>
      <dgm:t>
        <a:bodyPr/>
        <a:lstStyle/>
        <a:p>
          <a:endParaRPr lang="zh-TW" altLang="en-US"/>
        </a:p>
      </dgm:t>
    </dgm:pt>
    <dgm:pt modelId="{222DFA7A-8C67-49FD-91AD-26BFD3EA7F9B}">
      <dgm:prSet phldrT="[文字]" custT="1"/>
      <dgm:spPr/>
      <dgm:t>
        <a:bodyPr/>
        <a:lstStyle/>
        <a:p>
          <a:r>
            <a:rPr lang="zh-TW" altLang="en-US" sz="1600" b="1" dirty="0"/>
            <a:t>言語型</a:t>
          </a:r>
        </a:p>
      </dgm:t>
    </dgm:pt>
    <dgm:pt modelId="{E49A431B-B544-45E7-B5B0-8A0C568EF75E}" type="parTrans" cxnId="{4BF42816-E05B-4891-BE5D-BC47F58979FF}">
      <dgm:prSet/>
      <dgm:spPr/>
      <dgm:t>
        <a:bodyPr/>
        <a:lstStyle/>
        <a:p>
          <a:endParaRPr lang="zh-TW" altLang="en-US"/>
        </a:p>
      </dgm:t>
    </dgm:pt>
    <dgm:pt modelId="{66EECF77-CF98-4835-BA99-10FDBE4EEA64}" type="sibTrans" cxnId="{4BF42816-E05B-4891-BE5D-BC47F58979FF}">
      <dgm:prSet/>
      <dgm:spPr/>
      <dgm:t>
        <a:bodyPr/>
        <a:lstStyle/>
        <a:p>
          <a:endParaRPr lang="zh-TW" altLang="en-US"/>
        </a:p>
      </dgm:t>
    </dgm:pt>
    <dgm:pt modelId="{09304F6E-607F-4F26-B621-29BC4F8AD9CF}">
      <dgm:prSet phldrT="[文字]"/>
      <dgm:spPr/>
      <dgm:t>
        <a:bodyPr/>
        <a:lstStyle/>
        <a:p>
          <a:pPr algn="l"/>
          <a:r>
            <a:rPr lang="zh-TW" altLang="en-US" dirty="0"/>
            <a:t>在言語上帶有貶抑任一性別意味，包含性意涵、性別偏見、羞辱、敵意或詆毀關於性別的言詞或態度</a:t>
          </a:r>
        </a:p>
      </dgm:t>
    </dgm:pt>
    <dgm:pt modelId="{BCE702D9-3C7F-4B45-9E23-C3262B8152F6}" type="parTrans" cxnId="{C4D93948-25BE-4C88-806B-711742454078}">
      <dgm:prSet/>
      <dgm:spPr/>
      <dgm:t>
        <a:bodyPr/>
        <a:lstStyle/>
        <a:p>
          <a:endParaRPr lang="zh-TW" altLang="en-US"/>
        </a:p>
      </dgm:t>
    </dgm:pt>
    <dgm:pt modelId="{B9C3014A-8512-4F0D-AE20-DC6B01976089}" type="sibTrans" cxnId="{C4D93948-25BE-4C88-806B-711742454078}">
      <dgm:prSet/>
      <dgm:spPr/>
      <dgm:t>
        <a:bodyPr/>
        <a:lstStyle/>
        <a:p>
          <a:endParaRPr lang="zh-TW" altLang="en-US"/>
        </a:p>
      </dgm:t>
    </dgm:pt>
    <dgm:pt modelId="{42CB88E1-4B93-4A59-A106-531ABEBFCF32}">
      <dgm:prSet phldrT="[文字]" custT="1"/>
      <dgm:spPr/>
      <dgm:t>
        <a:bodyPr/>
        <a:lstStyle/>
        <a:p>
          <a:r>
            <a:rPr lang="zh-TW" altLang="en-US" sz="1600" b="1" dirty="0"/>
            <a:t>肢體型</a:t>
          </a:r>
        </a:p>
      </dgm:t>
    </dgm:pt>
    <dgm:pt modelId="{72258713-0F40-43A5-A656-08099B7D6357}" type="parTrans" cxnId="{6AE6AFA0-C340-4F28-BC8F-BA5C62CEBE6A}">
      <dgm:prSet/>
      <dgm:spPr/>
      <dgm:t>
        <a:bodyPr/>
        <a:lstStyle/>
        <a:p>
          <a:endParaRPr lang="zh-TW" altLang="en-US"/>
        </a:p>
      </dgm:t>
    </dgm:pt>
    <dgm:pt modelId="{6EC8FB9E-6651-40A8-ADD0-4B9248C81666}" type="sibTrans" cxnId="{6AE6AFA0-C340-4F28-BC8F-BA5C62CEBE6A}">
      <dgm:prSet/>
      <dgm:spPr/>
      <dgm:t>
        <a:bodyPr/>
        <a:lstStyle/>
        <a:p>
          <a:endParaRPr lang="zh-TW" altLang="en-US"/>
        </a:p>
      </dgm:t>
    </dgm:pt>
    <dgm:pt modelId="{24EC4621-9DEA-458D-AC37-7C1ED7506594}">
      <dgm:prSet phldrT="[文字]"/>
      <dgm:spPr/>
      <dgm:t>
        <a:bodyPr/>
        <a:lstStyle/>
        <a:p>
          <a:pPr algn="l"/>
          <a:r>
            <a:rPr lang="zh-TW" altLang="en-US" dirty="0"/>
            <a:t>任一性別對其他性別做出肢體上動作，讓對方覺得不舒服或不受尊重</a:t>
          </a:r>
        </a:p>
      </dgm:t>
    </dgm:pt>
    <dgm:pt modelId="{15EDBF48-F1D4-4B84-8543-1EE2AEAA0351}" type="parTrans" cxnId="{84952C58-7359-4D95-98BB-E42596B189B8}">
      <dgm:prSet/>
      <dgm:spPr/>
      <dgm:t>
        <a:bodyPr/>
        <a:lstStyle/>
        <a:p>
          <a:endParaRPr lang="zh-TW" altLang="en-US"/>
        </a:p>
      </dgm:t>
    </dgm:pt>
    <dgm:pt modelId="{9F95024A-9D99-4455-AAD9-1A892F66D125}" type="sibTrans" cxnId="{84952C58-7359-4D95-98BB-E42596B189B8}">
      <dgm:prSet/>
      <dgm:spPr/>
      <dgm:t>
        <a:bodyPr/>
        <a:lstStyle/>
        <a:p>
          <a:endParaRPr lang="zh-TW" altLang="en-US"/>
        </a:p>
      </dgm:t>
    </dgm:pt>
    <dgm:pt modelId="{529BFA91-CE00-48FA-8543-477227F41A95}">
      <dgm:prSet phldrT="[文字]" custT="1"/>
      <dgm:spPr/>
      <dgm:t>
        <a:bodyPr/>
        <a:lstStyle/>
        <a:p>
          <a:r>
            <a:rPr lang="zh-TW" altLang="en-US" sz="1600" b="1" dirty="0"/>
            <a:t>視覺型</a:t>
          </a:r>
        </a:p>
      </dgm:t>
    </dgm:pt>
    <dgm:pt modelId="{D8DD5BFF-3AF5-4CAE-8233-EBEC2CC98920}" type="parTrans" cxnId="{0CB5A4D7-29D2-42AE-B030-BE9CDA0530DE}">
      <dgm:prSet/>
      <dgm:spPr/>
      <dgm:t>
        <a:bodyPr/>
        <a:lstStyle/>
        <a:p>
          <a:endParaRPr lang="zh-TW" altLang="en-US"/>
        </a:p>
      </dgm:t>
    </dgm:pt>
    <dgm:pt modelId="{B117D937-E154-4A83-BD47-E18A7B8AE985}" type="sibTrans" cxnId="{0CB5A4D7-29D2-42AE-B030-BE9CDA0530DE}">
      <dgm:prSet/>
      <dgm:spPr/>
      <dgm:t>
        <a:bodyPr/>
        <a:lstStyle/>
        <a:p>
          <a:endParaRPr lang="zh-TW" altLang="en-US"/>
        </a:p>
      </dgm:t>
    </dgm:pt>
    <dgm:pt modelId="{DE005166-AC2C-4569-B73C-A27255D1B4A1}">
      <dgm:prSet phldrT="[文字]"/>
      <dgm:spPr/>
      <dgm:t>
        <a:bodyPr/>
        <a:lstStyle/>
        <a:p>
          <a:r>
            <a:rPr lang="zh-TW" altLang="en-US" dirty="0"/>
            <a:t>展示或傳送裸露色情圖片、帶有貶抑任意性別意味的海報等</a:t>
          </a:r>
        </a:p>
      </dgm:t>
    </dgm:pt>
    <dgm:pt modelId="{AA7E25AF-9947-4E84-BBFD-DF9D266C55F5}" type="parTrans" cxnId="{CB41EFF1-B8FA-4138-B203-5BE68ABEC6A8}">
      <dgm:prSet/>
      <dgm:spPr/>
      <dgm:t>
        <a:bodyPr/>
        <a:lstStyle/>
        <a:p>
          <a:endParaRPr lang="zh-TW" altLang="en-US"/>
        </a:p>
      </dgm:t>
    </dgm:pt>
    <dgm:pt modelId="{01C84A9D-D044-4F4A-B49F-C184DA191108}" type="sibTrans" cxnId="{CB41EFF1-B8FA-4138-B203-5BE68ABEC6A8}">
      <dgm:prSet/>
      <dgm:spPr/>
      <dgm:t>
        <a:bodyPr/>
        <a:lstStyle/>
        <a:p>
          <a:endParaRPr lang="zh-TW" altLang="en-US"/>
        </a:p>
      </dgm:t>
    </dgm:pt>
    <dgm:pt modelId="{198EFE20-A229-4CF2-BFBD-74FDF92A4FF6}" type="pres">
      <dgm:prSet presAssocID="{1DE16F92-2745-4455-93EE-9A000F695606}" presName="diagram" presStyleCnt="0">
        <dgm:presLayoutVars>
          <dgm:chPref val="1"/>
          <dgm:dir/>
          <dgm:animOne val="branch"/>
          <dgm:animLvl val="lvl"/>
          <dgm:resizeHandles val="exact"/>
        </dgm:presLayoutVars>
      </dgm:prSet>
      <dgm:spPr/>
    </dgm:pt>
    <dgm:pt modelId="{FF3339D7-19C6-4B08-A252-02FF9688ACED}" type="pres">
      <dgm:prSet presAssocID="{1026EA4C-108E-4468-B6DD-E21D7B6087C6}" presName="root1" presStyleCnt="0"/>
      <dgm:spPr/>
    </dgm:pt>
    <dgm:pt modelId="{5C5E3180-5A50-4EA2-8A24-EB769EB76025}" type="pres">
      <dgm:prSet presAssocID="{1026EA4C-108E-4468-B6DD-E21D7B6087C6}" presName="LevelOneTextNode" presStyleLbl="node0" presStyleIdx="0" presStyleCnt="1" custScaleX="53529" custScaleY="93494">
        <dgm:presLayoutVars>
          <dgm:chPref val="3"/>
        </dgm:presLayoutVars>
      </dgm:prSet>
      <dgm:spPr/>
    </dgm:pt>
    <dgm:pt modelId="{0044070A-44B8-45D4-8617-7FBE211F9032}" type="pres">
      <dgm:prSet presAssocID="{1026EA4C-108E-4468-B6DD-E21D7B6087C6}" presName="level2hierChild" presStyleCnt="0"/>
      <dgm:spPr/>
    </dgm:pt>
    <dgm:pt modelId="{0CCBD530-F977-4D3D-BDCF-572943303CB1}" type="pres">
      <dgm:prSet presAssocID="{E49A431B-B544-45E7-B5B0-8A0C568EF75E}" presName="conn2-1" presStyleLbl="parChTrans1D2" presStyleIdx="0" presStyleCnt="3"/>
      <dgm:spPr/>
    </dgm:pt>
    <dgm:pt modelId="{856677F0-15F0-496F-84DC-A8422C1C4ABD}" type="pres">
      <dgm:prSet presAssocID="{E49A431B-B544-45E7-B5B0-8A0C568EF75E}" presName="connTx" presStyleLbl="parChTrans1D2" presStyleIdx="0" presStyleCnt="3"/>
      <dgm:spPr/>
    </dgm:pt>
    <dgm:pt modelId="{2B085797-73A5-4C64-845A-26921BC365CC}" type="pres">
      <dgm:prSet presAssocID="{222DFA7A-8C67-49FD-91AD-26BFD3EA7F9B}" presName="root2" presStyleCnt="0"/>
      <dgm:spPr/>
    </dgm:pt>
    <dgm:pt modelId="{7C7BDBF4-0EDF-41C0-AE45-88E20F762956}" type="pres">
      <dgm:prSet presAssocID="{222DFA7A-8C67-49FD-91AD-26BFD3EA7F9B}" presName="LevelTwoTextNode" presStyleLbl="node2" presStyleIdx="0" presStyleCnt="3" custScaleX="47001" custScaleY="93233">
        <dgm:presLayoutVars>
          <dgm:chPref val="3"/>
        </dgm:presLayoutVars>
      </dgm:prSet>
      <dgm:spPr/>
    </dgm:pt>
    <dgm:pt modelId="{DA60F1C2-56CB-4255-9292-E03D84F2DB25}" type="pres">
      <dgm:prSet presAssocID="{222DFA7A-8C67-49FD-91AD-26BFD3EA7F9B}" presName="level3hierChild" presStyleCnt="0"/>
      <dgm:spPr/>
    </dgm:pt>
    <dgm:pt modelId="{E76BC324-2EAA-4ED2-A341-74C184E272E6}" type="pres">
      <dgm:prSet presAssocID="{BCE702D9-3C7F-4B45-9E23-C3262B8152F6}" presName="conn2-1" presStyleLbl="parChTrans1D3" presStyleIdx="0" presStyleCnt="3"/>
      <dgm:spPr/>
    </dgm:pt>
    <dgm:pt modelId="{3793E485-51C1-4296-A84E-9105CBA2D7C6}" type="pres">
      <dgm:prSet presAssocID="{BCE702D9-3C7F-4B45-9E23-C3262B8152F6}" presName="connTx" presStyleLbl="parChTrans1D3" presStyleIdx="0" presStyleCnt="3"/>
      <dgm:spPr/>
    </dgm:pt>
    <dgm:pt modelId="{76099494-568C-43BF-A6E7-77E35ACFEA13}" type="pres">
      <dgm:prSet presAssocID="{09304F6E-607F-4F26-B621-29BC4F8AD9CF}" presName="root2" presStyleCnt="0"/>
      <dgm:spPr/>
    </dgm:pt>
    <dgm:pt modelId="{4ECDD91A-BBCD-48BE-9B7B-B637675C69C5}" type="pres">
      <dgm:prSet presAssocID="{09304F6E-607F-4F26-B621-29BC4F8AD9CF}" presName="LevelTwoTextNode" presStyleLbl="node3" presStyleIdx="0" presStyleCnt="3">
        <dgm:presLayoutVars>
          <dgm:chPref val="3"/>
        </dgm:presLayoutVars>
      </dgm:prSet>
      <dgm:spPr/>
    </dgm:pt>
    <dgm:pt modelId="{3BEDD0D1-2A64-4C1C-B575-7B6793B1683E}" type="pres">
      <dgm:prSet presAssocID="{09304F6E-607F-4F26-B621-29BC4F8AD9CF}" presName="level3hierChild" presStyleCnt="0"/>
      <dgm:spPr/>
    </dgm:pt>
    <dgm:pt modelId="{39092A63-AFD5-4581-ADBE-95E7041699E9}" type="pres">
      <dgm:prSet presAssocID="{72258713-0F40-43A5-A656-08099B7D6357}" presName="conn2-1" presStyleLbl="parChTrans1D2" presStyleIdx="1" presStyleCnt="3"/>
      <dgm:spPr/>
    </dgm:pt>
    <dgm:pt modelId="{E4F0882B-816F-418A-8978-5298BCC153A8}" type="pres">
      <dgm:prSet presAssocID="{72258713-0F40-43A5-A656-08099B7D6357}" presName="connTx" presStyleLbl="parChTrans1D2" presStyleIdx="1" presStyleCnt="3"/>
      <dgm:spPr/>
    </dgm:pt>
    <dgm:pt modelId="{1A190DE1-D2D9-4362-B812-BD98A3C7B248}" type="pres">
      <dgm:prSet presAssocID="{42CB88E1-4B93-4A59-A106-531ABEBFCF32}" presName="root2" presStyleCnt="0"/>
      <dgm:spPr/>
    </dgm:pt>
    <dgm:pt modelId="{A237C8ED-F7E1-44C9-BCA6-086434B3753B}" type="pres">
      <dgm:prSet presAssocID="{42CB88E1-4B93-4A59-A106-531ABEBFCF32}" presName="LevelTwoTextNode" presStyleLbl="node2" presStyleIdx="1" presStyleCnt="3" custScaleX="48805" custScaleY="99928">
        <dgm:presLayoutVars>
          <dgm:chPref val="3"/>
        </dgm:presLayoutVars>
      </dgm:prSet>
      <dgm:spPr/>
    </dgm:pt>
    <dgm:pt modelId="{B77A5665-2612-453E-AC77-AFE67E134CCC}" type="pres">
      <dgm:prSet presAssocID="{42CB88E1-4B93-4A59-A106-531ABEBFCF32}" presName="level3hierChild" presStyleCnt="0"/>
      <dgm:spPr/>
    </dgm:pt>
    <dgm:pt modelId="{0BCE5CAD-66AD-4F3F-8401-6927DA67928A}" type="pres">
      <dgm:prSet presAssocID="{15EDBF48-F1D4-4B84-8543-1EE2AEAA0351}" presName="conn2-1" presStyleLbl="parChTrans1D3" presStyleIdx="1" presStyleCnt="3"/>
      <dgm:spPr/>
    </dgm:pt>
    <dgm:pt modelId="{E1A39B2E-04DD-4575-9D6C-2C2E10504ABB}" type="pres">
      <dgm:prSet presAssocID="{15EDBF48-F1D4-4B84-8543-1EE2AEAA0351}" presName="connTx" presStyleLbl="parChTrans1D3" presStyleIdx="1" presStyleCnt="3"/>
      <dgm:spPr/>
    </dgm:pt>
    <dgm:pt modelId="{FF986953-A6E2-4810-8E18-311635C55D3D}" type="pres">
      <dgm:prSet presAssocID="{24EC4621-9DEA-458D-AC37-7C1ED7506594}" presName="root2" presStyleCnt="0"/>
      <dgm:spPr/>
    </dgm:pt>
    <dgm:pt modelId="{CE41CBCC-22FC-414F-96F3-9BF032E8F279}" type="pres">
      <dgm:prSet presAssocID="{24EC4621-9DEA-458D-AC37-7C1ED7506594}" presName="LevelTwoTextNode" presStyleLbl="node3" presStyleIdx="1" presStyleCnt="3">
        <dgm:presLayoutVars>
          <dgm:chPref val="3"/>
        </dgm:presLayoutVars>
      </dgm:prSet>
      <dgm:spPr/>
    </dgm:pt>
    <dgm:pt modelId="{1ADD7547-DF07-497C-BFA1-9B18E3D80B81}" type="pres">
      <dgm:prSet presAssocID="{24EC4621-9DEA-458D-AC37-7C1ED7506594}" presName="level3hierChild" presStyleCnt="0"/>
      <dgm:spPr/>
    </dgm:pt>
    <dgm:pt modelId="{FA636BB1-3B7C-4F4A-9CE2-8C84B1867F6A}" type="pres">
      <dgm:prSet presAssocID="{D8DD5BFF-3AF5-4CAE-8233-EBEC2CC98920}" presName="conn2-1" presStyleLbl="parChTrans1D2" presStyleIdx="2" presStyleCnt="3"/>
      <dgm:spPr/>
    </dgm:pt>
    <dgm:pt modelId="{6A0F6BFC-02D3-4C92-B3A2-5B1EF38C7B34}" type="pres">
      <dgm:prSet presAssocID="{D8DD5BFF-3AF5-4CAE-8233-EBEC2CC98920}" presName="connTx" presStyleLbl="parChTrans1D2" presStyleIdx="2" presStyleCnt="3"/>
      <dgm:spPr/>
    </dgm:pt>
    <dgm:pt modelId="{5630DA64-F5C8-46E7-9270-21A07C0646C5}" type="pres">
      <dgm:prSet presAssocID="{529BFA91-CE00-48FA-8543-477227F41A95}" presName="root2" presStyleCnt="0"/>
      <dgm:spPr/>
    </dgm:pt>
    <dgm:pt modelId="{63C93D31-DFF0-498A-BE82-2EFF99800316}" type="pres">
      <dgm:prSet presAssocID="{529BFA91-CE00-48FA-8543-477227F41A95}" presName="LevelTwoTextNode" presStyleLbl="node2" presStyleIdx="2" presStyleCnt="3" custScaleX="48805" custScaleY="99519">
        <dgm:presLayoutVars>
          <dgm:chPref val="3"/>
        </dgm:presLayoutVars>
      </dgm:prSet>
      <dgm:spPr/>
    </dgm:pt>
    <dgm:pt modelId="{2CEEA770-2953-49BD-A7A9-339B128037EC}" type="pres">
      <dgm:prSet presAssocID="{529BFA91-CE00-48FA-8543-477227F41A95}" presName="level3hierChild" presStyleCnt="0"/>
      <dgm:spPr/>
    </dgm:pt>
    <dgm:pt modelId="{C43E53D7-D578-4FE1-92B7-5B551C8AFF75}" type="pres">
      <dgm:prSet presAssocID="{AA7E25AF-9947-4E84-BBFD-DF9D266C55F5}" presName="conn2-1" presStyleLbl="parChTrans1D3" presStyleIdx="2" presStyleCnt="3"/>
      <dgm:spPr/>
    </dgm:pt>
    <dgm:pt modelId="{1D2B105E-D42D-40FF-85B2-62EFAFB15F48}" type="pres">
      <dgm:prSet presAssocID="{AA7E25AF-9947-4E84-BBFD-DF9D266C55F5}" presName="connTx" presStyleLbl="parChTrans1D3" presStyleIdx="2" presStyleCnt="3"/>
      <dgm:spPr/>
    </dgm:pt>
    <dgm:pt modelId="{A8C5E6D4-F8E2-4B51-9220-96FC36632D05}" type="pres">
      <dgm:prSet presAssocID="{DE005166-AC2C-4569-B73C-A27255D1B4A1}" presName="root2" presStyleCnt="0"/>
      <dgm:spPr/>
    </dgm:pt>
    <dgm:pt modelId="{42EA12C1-E892-468D-BE0A-80D727A9F0F3}" type="pres">
      <dgm:prSet presAssocID="{DE005166-AC2C-4569-B73C-A27255D1B4A1}" presName="LevelTwoTextNode" presStyleLbl="node3" presStyleIdx="2" presStyleCnt="3">
        <dgm:presLayoutVars>
          <dgm:chPref val="3"/>
        </dgm:presLayoutVars>
      </dgm:prSet>
      <dgm:spPr/>
    </dgm:pt>
    <dgm:pt modelId="{BB559474-A501-4BFF-90D0-AF0F88B89FB0}" type="pres">
      <dgm:prSet presAssocID="{DE005166-AC2C-4569-B73C-A27255D1B4A1}" presName="level3hierChild" presStyleCnt="0"/>
      <dgm:spPr/>
    </dgm:pt>
  </dgm:ptLst>
  <dgm:cxnLst>
    <dgm:cxn modelId="{A55B5B0A-58A1-4456-A53C-5DEB95918158}" type="presOf" srcId="{15EDBF48-F1D4-4B84-8543-1EE2AEAA0351}" destId="{E1A39B2E-04DD-4575-9D6C-2C2E10504ABB}" srcOrd="1" destOrd="0" presId="urn:microsoft.com/office/officeart/2005/8/layout/hierarchy2"/>
    <dgm:cxn modelId="{41858A0B-2060-4F93-84D3-04BADBA03393}" type="presOf" srcId="{BCE702D9-3C7F-4B45-9E23-C3262B8152F6}" destId="{3793E485-51C1-4296-A84E-9105CBA2D7C6}" srcOrd="1" destOrd="0" presId="urn:microsoft.com/office/officeart/2005/8/layout/hierarchy2"/>
    <dgm:cxn modelId="{D3637D15-758A-45A3-B5B3-C863C6F8C81A}" type="presOf" srcId="{BCE702D9-3C7F-4B45-9E23-C3262B8152F6}" destId="{E76BC324-2EAA-4ED2-A341-74C184E272E6}" srcOrd="0" destOrd="0" presId="urn:microsoft.com/office/officeart/2005/8/layout/hierarchy2"/>
    <dgm:cxn modelId="{4BF42816-E05B-4891-BE5D-BC47F58979FF}" srcId="{1026EA4C-108E-4468-B6DD-E21D7B6087C6}" destId="{222DFA7A-8C67-49FD-91AD-26BFD3EA7F9B}" srcOrd="0" destOrd="0" parTransId="{E49A431B-B544-45E7-B5B0-8A0C568EF75E}" sibTransId="{66EECF77-CF98-4835-BA99-10FDBE4EEA64}"/>
    <dgm:cxn modelId="{FE5CCD28-BB78-4E88-8696-0094D9FB4F72}" type="presOf" srcId="{1DE16F92-2745-4455-93EE-9A000F695606}" destId="{198EFE20-A229-4CF2-BFBD-74FDF92A4FF6}" srcOrd="0" destOrd="0" presId="urn:microsoft.com/office/officeart/2005/8/layout/hierarchy2"/>
    <dgm:cxn modelId="{D956F82A-F72C-4B93-ADD8-D4FAED9280F9}" type="presOf" srcId="{1026EA4C-108E-4468-B6DD-E21D7B6087C6}" destId="{5C5E3180-5A50-4EA2-8A24-EB769EB76025}" srcOrd="0" destOrd="0" presId="urn:microsoft.com/office/officeart/2005/8/layout/hierarchy2"/>
    <dgm:cxn modelId="{92E2742E-CEEA-45D1-8702-C7AA866E27D3}" type="presOf" srcId="{72258713-0F40-43A5-A656-08099B7D6357}" destId="{39092A63-AFD5-4581-ADBE-95E7041699E9}" srcOrd="0" destOrd="0" presId="urn:microsoft.com/office/officeart/2005/8/layout/hierarchy2"/>
    <dgm:cxn modelId="{CBFCD75B-BB55-4047-8ABF-C3806346C3BE}" type="presOf" srcId="{15EDBF48-F1D4-4B84-8543-1EE2AEAA0351}" destId="{0BCE5CAD-66AD-4F3F-8401-6927DA67928A}" srcOrd="0" destOrd="0" presId="urn:microsoft.com/office/officeart/2005/8/layout/hierarchy2"/>
    <dgm:cxn modelId="{2483AA62-14EE-4C32-B1F5-ACF1D6038A33}" type="presOf" srcId="{24EC4621-9DEA-458D-AC37-7C1ED7506594}" destId="{CE41CBCC-22FC-414F-96F3-9BF032E8F279}" srcOrd="0" destOrd="0" presId="urn:microsoft.com/office/officeart/2005/8/layout/hierarchy2"/>
    <dgm:cxn modelId="{289AD942-0E43-4388-9835-D4A68B7445AB}" type="presOf" srcId="{D8DD5BFF-3AF5-4CAE-8233-EBEC2CC98920}" destId="{FA636BB1-3B7C-4F4A-9CE2-8C84B1867F6A}" srcOrd="0" destOrd="0" presId="urn:microsoft.com/office/officeart/2005/8/layout/hierarchy2"/>
    <dgm:cxn modelId="{3DFE8B67-FDD1-4931-B49A-6B54E25DC879}" type="presOf" srcId="{DE005166-AC2C-4569-B73C-A27255D1B4A1}" destId="{42EA12C1-E892-468D-BE0A-80D727A9F0F3}" srcOrd="0" destOrd="0" presId="urn:microsoft.com/office/officeart/2005/8/layout/hierarchy2"/>
    <dgm:cxn modelId="{C4D93948-25BE-4C88-806B-711742454078}" srcId="{222DFA7A-8C67-49FD-91AD-26BFD3EA7F9B}" destId="{09304F6E-607F-4F26-B621-29BC4F8AD9CF}" srcOrd="0" destOrd="0" parTransId="{BCE702D9-3C7F-4B45-9E23-C3262B8152F6}" sibTransId="{B9C3014A-8512-4F0D-AE20-DC6B01976089}"/>
    <dgm:cxn modelId="{5B2EEB6A-7FFF-4EBE-B576-00B6DCA1C5B1}" type="presOf" srcId="{222DFA7A-8C67-49FD-91AD-26BFD3EA7F9B}" destId="{7C7BDBF4-0EDF-41C0-AE45-88E20F762956}" srcOrd="0" destOrd="0" presId="urn:microsoft.com/office/officeart/2005/8/layout/hierarchy2"/>
    <dgm:cxn modelId="{99944E50-5C3D-4C73-ADE6-E0C8758A92D8}" type="presOf" srcId="{AA7E25AF-9947-4E84-BBFD-DF9D266C55F5}" destId="{1D2B105E-D42D-40FF-85B2-62EFAFB15F48}" srcOrd="1" destOrd="0" presId="urn:microsoft.com/office/officeart/2005/8/layout/hierarchy2"/>
    <dgm:cxn modelId="{84952C58-7359-4D95-98BB-E42596B189B8}" srcId="{42CB88E1-4B93-4A59-A106-531ABEBFCF32}" destId="{24EC4621-9DEA-458D-AC37-7C1ED7506594}" srcOrd="0" destOrd="0" parTransId="{15EDBF48-F1D4-4B84-8543-1EE2AEAA0351}" sibTransId="{9F95024A-9D99-4455-AAD9-1A892F66D125}"/>
    <dgm:cxn modelId="{A39C2CA0-6A7E-4A45-AD93-520A80185483}" type="presOf" srcId="{529BFA91-CE00-48FA-8543-477227F41A95}" destId="{63C93D31-DFF0-498A-BE82-2EFF99800316}" srcOrd="0" destOrd="0" presId="urn:microsoft.com/office/officeart/2005/8/layout/hierarchy2"/>
    <dgm:cxn modelId="{6AE6AFA0-C340-4F28-BC8F-BA5C62CEBE6A}" srcId="{1026EA4C-108E-4468-B6DD-E21D7B6087C6}" destId="{42CB88E1-4B93-4A59-A106-531ABEBFCF32}" srcOrd="1" destOrd="0" parTransId="{72258713-0F40-43A5-A656-08099B7D6357}" sibTransId="{6EC8FB9E-6651-40A8-ADD0-4B9248C81666}"/>
    <dgm:cxn modelId="{8186F1A2-C9B3-4041-B7E7-A96A3C9CB938}" srcId="{1DE16F92-2745-4455-93EE-9A000F695606}" destId="{1026EA4C-108E-4468-B6DD-E21D7B6087C6}" srcOrd="0" destOrd="0" parTransId="{E3931D30-5AE8-4825-A66E-00F0EBF50363}" sibTransId="{7995BF5E-7C31-4216-AEE7-AEFEB84E882E}"/>
    <dgm:cxn modelId="{9C422FB4-3F5F-44B2-9819-83F47B40D4AA}" type="presOf" srcId="{D8DD5BFF-3AF5-4CAE-8233-EBEC2CC98920}" destId="{6A0F6BFC-02D3-4C92-B3A2-5B1EF38C7B34}" srcOrd="1" destOrd="0" presId="urn:microsoft.com/office/officeart/2005/8/layout/hierarchy2"/>
    <dgm:cxn modelId="{6CD912BA-91A4-419C-A11E-A6B3637B9D6F}" type="presOf" srcId="{42CB88E1-4B93-4A59-A106-531ABEBFCF32}" destId="{A237C8ED-F7E1-44C9-BCA6-086434B3753B}" srcOrd="0" destOrd="0" presId="urn:microsoft.com/office/officeart/2005/8/layout/hierarchy2"/>
    <dgm:cxn modelId="{23A3B9C6-2B67-4E0F-BD4B-5C9C12B1B67D}" type="presOf" srcId="{E49A431B-B544-45E7-B5B0-8A0C568EF75E}" destId="{856677F0-15F0-496F-84DC-A8422C1C4ABD}" srcOrd="1" destOrd="0" presId="urn:microsoft.com/office/officeart/2005/8/layout/hierarchy2"/>
    <dgm:cxn modelId="{68B4FFCB-6C08-46AC-8CEB-32C23A146C72}" type="presOf" srcId="{E49A431B-B544-45E7-B5B0-8A0C568EF75E}" destId="{0CCBD530-F977-4D3D-BDCF-572943303CB1}" srcOrd="0" destOrd="0" presId="urn:microsoft.com/office/officeart/2005/8/layout/hierarchy2"/>
    <dgm:cxn modelId="{5CC4EBCC-001D-4F5A-B072-D5A90E565F59}" type="presOf" srcId="{72258713-0F40-43A5-A656-08099B7D6357}" destId="{E4F0882B-816F-418A-8978-5298BCC153A8}" srcOrd="1" destOrd="0" presId="urn:microsoft.com/office/officeart/2005/8/layout/hierarchy2"/>
    <dgm:cxn modelId="{0CB5A4D7-29D2-42AE-B030-BE9CDA0530DE}" srcId="{1026EA4C-108E-4468-B6DD-E21D7B6087C6}" destId="{529BFA91-CE00-48FA-8543-477227F41A95}" srcOrd="2" destOrd="0" parTransId="{D8DD5BFF-3AF5-4CAE-8233-EBEC2CC98920}" sibTransId="{B117D937-E154-4A83-BD47-E18A7B8AE985}"/>
    <dgm:cxn modelId="{9F8E18E6-E806-493C-A80F-A0950BC67A57}" type="presOf" srcId="{AA7E25AF-9947-4E84-BBFD-DF9D266C55F5}" destId="{C43E53D7-D578-4FE1-92B7-5B551C8AFF75}" srcOrd="0" destOrd="0" presId="urn:microsoft.com/office/officeart/2005/8/layout/hierarchy2"/>
    <dgm:cxn modelId="{2D0C22E7-F3D4-40FD-B5F2-8CF428748449}" type="presOf" srcId="{09304F6E-607F-4F26-B621-29BC4F8AD9CF}" destId="{4ECDD91A-BBCD-48BE-9B7B-B637675C69C5}" srcOrd="0" destOrd="0" presId="urn:microsoft.com/office/officeart/2005/8/layout/hierarchy2"/>
    <dgm:cxn modelId="{CB41EFF1-B8FA-4138-B203-5BE68ABEC6A8}" srcId="{529BFA91-CE00-48FA-8543-477227F41A95}" destId="{DE005166-AC2C-4569-B73C-A27255D1B4A1}" srcOrd="0" destOrd="0" parTransId="{AA7E25AF-9947-4E84-BBFD-DF9D266C55F5}" sibTransId="{01C84A9D-D044-4F4A-B49F-C184DA191108}"/>
    <dgm:cxn modelId="{E99E63B9-4A00-4B13-B22A-E28002A5543D}" type="presParOf" srcId="{198EFE20-A229-4CF2-BFBD-74FDF92A4FF6}" destId="{FF3339D7-19C6-4B08-A252-02FF9688ACED}" srcOrd="0" destOrd="0" presId="urn:microsoft.com/office/officeart/2005/8/layout/hierarchy2"/>
    <dgm:cxn modelId="{52F6E433-885D-427C-BF9B-C93DF1DDC1F9}" type="presParOf" srcId="{FF3339D7-19C6-4B08-A252-02FF9688ACED}" destId="{5C5E3180-5A50-4EA2-8A24-EB769EB76025}" srcOrd="0" destOrd="0" presId="urn:microsoft.com/office/officeart/2005/8/layout/hierarchy2"/>
    <dgm:cxn modelId="{2BDD10EC-C0CA-4949-AF13-322A8C34596F}" type="presParOf" srcId="{FF3339D7-19C6-4B08-A252-02FF9688ACED}" destId="{0044070A-44B8-45D4-8617-7FBE211F9032}" srcOrd="1" destOrd="0" presId="urn:microsoft.com/office/officeart/2005/8/layout/hierarchy2"/>
    <dgm:cxn modelId="{7063AB38-298B-4C33-8A4A-9B1EDB18AD38}" type="presParOf" srcId="{0044070A-44B8-45D4-8617-7FBE211F9032}" destId="{0CCBD530-F977-4D3D-BDCF-572943303CB1}" srcOrd="0" destOrd="0" presId="urn:microsoft.com/office/officeart/2005/8/layout/hierarchy2"/>
    <dgm:cxn modelId="{89824BCF-9C99-4D9A-B693-5D82C3C033DA}" type="presParOf" srcId="{0CCBD530-F977-4D3D-BDCF-572943303CB1}" destId="{856677F0-15F0-496F-84DC-A8422C1C4ABD}" srcOrd="0" destOrd="0" presId="urn:microsoft.com/office/officeart/2005/8/layout/hierarchy2"/>
    <dgm:cxn modelId="{0FF0DBCF-C8C0-435C-97B4-9C95B79EC90B}" type="presParOf" srcId="{0044070A-44B8-45D4-8617-7FBE211F9032}" destId="{2B085797-73A5-4C64-845A-26921BC365CC}" srcOrd="1" destOrd="0" presId="urn:microsoft.com/office/officeart/2005/8/layout/hierarchy2"/>
    <dgm:cxn modelId="{5D0A7481-91C3-4FE6-A658-EB36006423A1}" type="presParOf" srcId="{2B085797-73A5-4C64-845A-26921BC365CC}" destId="{7C7BDBF4-0EDF-41C0-AE45-88E20F762956}" srcOrd="0" destOrd="0" presId="urn:microsoft.com/office/officeart/2005/8/layout/hierarchy2"/>
    <dgm:cxn modelId="{7D6AE0A2-F00A-4566-9B23-24EC26DB28B3}" type="presParOf" srcId="{2B085797-73A5-4C64-845A-26921BC365CC}" destId="{DA60F1C2-56CB-4255-9292-E03D84F2DB25}" srcOrd="1" destOrd="0" presId="urn:microsoft.com/office/officeart/2005/8/layout/hierarchy2"/>
    <dgm:cxn modelId="{AE2A980F-F526-4E44-A554-5149584C5B60}" type="presParOf" srcId="{DA60F1C2-56CB-4255-9292-E03D84F2DB25}" destId="{E76BC324-2EAA-4ED2-A341-74C184E272E6}" srcOrd="0" destOrd="0" presId="urn:microsoft.com/office/officeart/2005/8/layout/hierarchy2"/>
    <dgm:cxn modelId="{5BA67836-1C5E-43B8-B173-D6D2D0C62E65}" type="presParOf" srcId="{E76BC324-2EAA-4ED2-A341-74C184E272E6}" destId="{3793E485-51C1-4296-A84E-9105CBA2D7C6}" srcOrd="0" destOrd="0" presId="urn:microsoft.com/office/officeart/2005/8/layout/hierarchy2"/>
    <dgm:cxn modelId="{F4121B7A-93F2-4474-B758-8AE0BB5E9008}" type="presParOf" srcId="{DA60F1C2-56CB-4255-9292-E03D84F2DB25}" destId="{76099494-568C-43BF-A6E7-77E35ACFEA13}" srcOrd="1" destOrd="0" presId="urn:microsoft.com/office/officeart/2005/8/layout/hierarchy2"/>
    <dgm:cxn modelId="{5ABA80FC-C3CB-41AC-9B82-2B7EE29864AF}" type="presParOf" srcId="{76099494-568C-43BF-A6E7-77E35ACFEA13}" destId="{4ECDD91A-BBCD-48BE-9B7B-B637675C69C5}" srcOrd="0" destOrd="0" presId="urn:microsoft.com/office/officeart/2005/8/layout/hierarchy2"/>
    <dgm:cxn modelId="{59CA46D6-3865-4DF3-A938-263042CB93C4}" type="presParOf" srcId="{76099494-568C-43BF-A6E7-77E35ACFEA13}" destId="{3BEDD0D1-2A64-4C1C-B575-7B6793B1683E}" srcOrd="1" destOrd="0" presId="urn:microsoft.com/office/officeart/2005/8/layout/hierarchy2"/>
    <dgm:cxn modelId="{03FB787C-9778-494F-9245-31A5EAC318C5}" type="presParOf" srcId="{0044070A-44B8-45D4-8617-7FBE211F9032}" destId="{39092A63-AFD5-4581-ADBE-95E7041699E9}" srcOrd="2" destOrd="0" presId="urn:microsoft.com/office/officeart/2005/8/layout/hierarchy2"/>
    <dgm:cxn modelId="{755E1C41-47EE-43D5-B541-9B94FF6ECD4A}" type="presParOf" srcId="{39092A63-AFD5-4581-ADBE-95E7041699E9}" destId="{E4F0882B-816F-418A-8978-5298BCC153A8}" srcOrd="0" destOrd="0" presId="urn:microsoft.com/office/officeart/2005/8/layout/hierarchy2"/>
    <dgm:cxn modelId="{D23870A4-9590-4C7B-B75C-29D0C31F4792}" type="presParOf" srcId="{0044070A-44B8-45D4-8617-7FBE211F9032}" destId="{1A190DE1-D2D9-4362-B812-BD98A3C7B248}" srcOrd="3" destOrd="0" presId="urn:microsoft.com/office/officeart/2005/8/layout/hierarchy2"/>
    <dgm:cxn modelId="{0E6D19C5-6578-4BFA-81F9-BE88994455D9}" type="presParOf" srcId="{1A190DE1-D2D9-4362-B812-BD98A3C7B248}" destId="{A237C8ED-F7E1-44C9-BCA6-086434B3753B}" srcOrd="0" destOrd="0" presId="urn:microsoft.com/office/officeart/2005/8/layout/hierarchy2"/>
    <dgm:cxn modelId="{BA50D04E-4A76-44DB-8F37-F996C7035189}" type="presParOf" srcId="{1A190DE1-D2D9-4362-B812-BD98A3C7B248}" destId="{B77A5665-2612-453E-AC77-AFE67E134CCC}" srcOrd="1" destOrd="0" presId="urn:microsoft.com/office/officeart/2005/8/layout/hierarchy2"/>
    <dgm:cxn modelId="{49C978CB-ABDD-4C78-8915-7C454B3ADCAB}" type="presParOf" srcId="{B77A5665-2612-453E-AC77-AFE67E134CCC}" destId="{0BCE5CAD-66AD-4F3F-8401-6927DA67928A}" srcOrd="0" destOrd="0" presId="urn:microsoft.com/office/officeart/2005/8/layout/hierarchy2"/>
    <dgm:cxn modelId="{33DB22CB-6279-4E6D-A0A4-FD371A90BF65}" type="presParOf" srcId="{0BCE5CAD-66AD-4F3F-8401-6927DA67928A}" destId="{E1A39B2E-04DD-4575-9D6C-2C2E10504ABB}" srcOrd="0" destOrd="0" presId="urn:microsoft.com/office/officeart/2005/8/layout/hierarchy2"/>
    <dgm:cxn modelId="{CE5AC0E8-92B6-4E04-AE3E-C4C8FF90B380}" type="presParOf" srcId="{B77A5665-2612-453E-AC77-AFE67E134CCC}" destId="{FF986953-A6E2-4810-8E18-311635C55D3D}" srcOrd="1" destOrd="0" presId="urn:microsoft.com/office/officeart/2005/8/layout/hierarchy2"/>
    <dgm:cxn modelId="{5FC0B774-63C9-4DE5-9599-3867F199BD07}" type="presParOf" srcId="{FF986953-A6E2-4810-8E18-311635C55D3D}" destId="{CE41CBCC-22FC-414F-96F3-9BF032E8F279}" srcOrd="0" destOrd="0" presId="urn:microsoft.com/office/officeart/2005/8/layout/hierarchy2"/>
    <dgm:cxn modelId="{35A0B601-5402-4C59-8BE4-C99097803429}" type="presParOf" srcId="{FF986953-A6E2-4810-8E18-311635C55D3D}" destId="{1ADD7547-DF07-497C-BFA1-9B18E3D80B81}" srcOrd="1" destOrd="0" presId="urn:microsoft.com/office/officeart/2005/8/layout/hierarchy2"/>
    <dgm:cxn modelId="{499F92AB-9CC8-4988-B4D5-7D2D6EC858F9}" type="presParOf" srcId="{0044070A-44B8-45D4-8617-7FBE211F9032}" destId="{FA636BB1-3B7C-4F4A-9CE2-8C84B1867F6A}" srcOrd="4" destOrd="0" presId="urn:microsoft.com/office/officeart/2005/8/layout/hierarchy2"/>
    <dgm:cxn modelId="{C57A41E7-E7BB-4E2F-BDB0-3F4DF4384A6B}" type="presParOf" srcId="{FA636BB1-3B7C-4F4A-9CE2-8C84B1867F6A}" destId="{6A0F6BFC-02D3-4C92-B3A2-5B1EF38C7B34}" srcOrd="0" destOrd="0" presId="urn:microsoft.com/office/officeart/2005/8/layout/hierarchy2"/>
    <dgm:cxn modelId="{FDEE0E53-5A96-40ED-A230-215CF2EF7676}" type="presParOf" srcId="{0044070A-44B8-45D4-8617-7FBE211F9032}" destId="{5630DA64-F5C8-46E7-9270-21A07C0646C5}" srcOrd="5" destOrd="0" presId="urn:microsoft.com/office/officeart/2005/8/layout/hierarchy2"/>
    <dgm:cxn modelId="{932607C2-6D15-49EB-BE3F-403E2C49435B}" type="presParOf" srcId="{5630DA64-F5C8-46E7-9270-21A07C0646C5}" destId="{63C93D31-DFF0-498A-BE82-2EFF99800316}" srcOrd="0" destOrd="0" presId="urn:microsoft.com/office/officeart/2005/8/layout/hierarchy2"/>
    <dgm:cxn modelId="{ECFC8DAA-A63A-4CA6-A647-235BE4DE9E69}" type="presParOf" srcId="{5630DA64-F5C8-46E7-9270-21A07C0646C5}" destId="{2CEEA770-2953-49BD-A7A9-339B128037EC}" srcOrd="1" destOrd="0" presId="urn:microsoft.com/office/officeart/2005/8/layout/hierarchy2"/>
    <dgm:cxn modelId="{71D518F9-29DC-417C-8CD6-0097030E8BCB}" type="presParOf" srcId="{2CEEA770-2953-49BD-A7A9-339B128037EC}" destId="{C43E53D7-D578-4FE1-92B7-5B551C8AFF75}" srcOrd="0" destOrd="0" presId="urn:microsoft.com/office/officeart/2005/8/layout/hierarchy2"/>
    <dgm:cxn modelId="{CD6CE657-4E2B-424D-9C1D-181CF969D046}" type="presParOf" srcId="{C43E53D7-D578-4FE1-92B7-5B551C8AFF75}" destId="{1D2B105E-D42D-40FF-85B2-62EFAFB15F48}" srcOrd="0" destOrd="0" presId="urn:microsoft.com/office/officeart/2005/8/layout/hierarchy2"/>
    <dgm:cxn modelId="{A829D9AF-E7FB-490E-B48A-4629A4A46388}" type="presParOf" srcId="{2CEEA770-2953-49BD-A7A9-339B128037EC}" destId="{A8C5E6D4-F8E2-4B51-9220-96FC36632D05}" srcOrd="1" destOrd="0" presId="urn:microsoft.com/office/officeart/2005/8/layout/hierarchy2"/>
    <dgm:cxn modelId="{8FCC7ECF-2DC6-487D-9BB6-A6F97C6AB06F}" type="presParOf" srcId="{A8C5E6D4-F8E2-4B51-9220-96FC36632D05}" destId="{42EA12C1-E892-468D-BE0A-80D727A9F0F3}" srcOrd="0" destOrd="0" presId="urn:microsoft.com/office/officeart/2005/8/layout/hierarchy2"/>
    <dgm:cxn modelId="{F15CBF43-D859-4AD1-8DCE-253372D43FFF}" type="presParOf" srcId="{A8C5E6D4-F8E2-4B51-9220-96FC36632D05}" destId="{BB559474-A501-4BFF-90D0-AF0F88B89FB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C6716-9E59-4886-8B1D-69D1BCB6A3ED}">
      <dsp:nvSpPr>
        <dsp:cNvPr id="0" name=""/>
        <dsp:cNvSpPr/>
      </dsp:nvSpPr>
      <dsp:spPr>
        <a:xfrm>
          <a:off x="86915" y="295397"/>
          <a:ext cx="2263435" cy="135806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TW" altLang="en-US" sz="1600" b="1" kern="1200" dirty="0"/>
            <a:t>羞辱、貶抑、敵意或騷擾之言詞或行為</a:t>
          </a:r>
        </a:p>
      </dsp:txBody>
      <dsp:txXfrm>
        <a:off x="86915" y="295397"/>
        <a:ext cx="2263435" cy="1358061"/>
      </dsp:txXfrm>
    </dsp:sp>
    <dsp:sp modelId="{0BFA1ED4-C212-428A-9ED3-96AD983114C6}">
      <dsp:nvSpPr>
        <dsp:cNvPr id="0" name=""/>
        <dsp:cNvSpPr/>
      </dsp:nvSpPr>
      <dsp:spPr>
        <a:xfrm>
          <a:off x="2576694" y="295397"/>
          <a:ext cx="2263435" cy="1358061"/>
        </a:xfrm>
        <a:prstGeom prst="rect">
          <a:avLst/>
        </a:prstGeom>
        <a:solidFill>
          <a:schemeClr val="accent3">
            <a:hueOff val="-2804407"/>
            <a:satOff val="-1442"/>
            <a:lumOff val="-62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TW" altLang="en-US" sz="1600" b="1" kern="1200" dirty="0"/>
            <a:t>騷擾跟蹤、觀察，或不受歡迎之追求</a:t>
          </a:r>
        </a:p>
      </dsp:txBody>
      <dsp:txXfrm>
        <a:off x="2576694" y="295397"/>
        <a:ext cx="2263435" cy="1358061"/>
      </dsp:txXfrm>
    </dsp:sp>
    <dsp:sp modelId="{2AC6E90D-C3E4-4792-BCFE-C37B4B77C47A}">
      <dsp:nvSpPr>
        <dsp:cNvPr id="0" name=""/>
        <dsp:cNvSpPr/>
      </dsp:nvSpPr>
      <dsp:spPr>
        <a:xfrm>
          <a:off x="5066473" y="295397"/>
          <a:ext cx="2263435" cy="1358061"/>
        </a:xfrm>
        <a:prstGeom prst="rect">
          <a:avLst/>
        </a:prstGeom>
        <a:solidFill>
          <a:schemeClr val="accent3">
            <a:hueOff val="-5608813"/>
            <a:satOff val="-2884"/>
            <a:lumOff val="-12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TW" altLang="en-US" sz="1600" b="1" kern="1200" dirty="0"/>
            <a:t>偷窺、偷拍</a:t>
          </a:r>
        </a:p>
      </dsp:txBody>
      <dsp:txXfrm>
        <a:off x="5066473" y="295397"/>
        <a:ext cx="2263435" cy="1358061"/>
      </dsp:txXfrm>
    </dsp:sp>
    <dsp:sp modelId="{D1B36D4D-E377-43B1-AECB-F73DF6EA4451}">
      <dsp:nvSpPr>
        <dsp:cNvPr id="0" name=""/>
        <dsp:cNvSpPr/>
      </dsp:nvSpPr>
      <dsp:spPr>
        <a:xfrm>
          <a:off x="30499" y="1996934"/>
          <a:ext cx="2263435" cy="1358061"/>
        </a:xfrm>
        <a:prstGeom prst="rect">
          <a:avLst/>
        </a:prstGeom>
        <a:solidFill>
          <a:schemeClr val="accent3">
            <a:hueOff val="-8413220"/>
            <a:satOff val="-4326"/>
            <a:lumOff val="-1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TW" altLang="en-US" sz="1600" b="1" kern="1200" dirty="0"/>
            <a:t>曝露身體隱私部位</a:t>
          </a:r>
        </a:p>
      </dsp:txBody>
      <dsp:txXfrm>
        <a:off x="30499" y="1996934"/>
        <a:ext cx="2263435" cy="1358061"/>
      </dsp:txXfrm>
    </dsp:sp>
    <dsp:sp modelId="{B187D6C5-94D0-4C03-9787-DD2504E292E6}">
      <dsp:nvSpPr>
        <dsp:cNvPr id="0" name=""/>
        <dsp:cNvSpPr/>
      </dsp:nvSpPr>
      <dsp:spPr>
        <a:xfrm>
          <a:off x="2520278" y="1879802"/>
          <a:ext cx="2376267" cy="1592326"/>
        </a:xfrm>
        <a:prstGeom prst="rect">
          <a:avLst/>
        </a:prstGeom>
        <a:solidFill>
          <a:schemeClr val="accent3">
            <a:hueOff val="-11217627"/>
            <a:satOff val="-5768"/>
            <a:lumOff val="-248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TW" altLang="en-US" sz="1600" b="1" kern="1200" dirty="0"/>
            <a:t>以電子通訊、網際網路或其他設備，展示、傳送或傳閱猥褻文字、聲音、圖畫、照片或影像資料。</a:t>
          </a:r>
        </a:p>
      </dsp:txBody>
      <dsp:txXfrm>
        <a:off x="2520278" y="1879802"/>
        <a:ext cx="2376267" cy="1592326"/>
      </dsp:txXfrm>
    </dsp:sp>
    <dsp:sp modelId="{F306880E-77B3-4C6D-B3CF-6453BB522648}">
      <dsp:nvSpPr>
        <dsp:cNvPr id="0" name=""/>
        <dsp:cNvSpPr/>
      </dsp:nvSpPr>
      <dsp:spPr>
        <a:xfrm>
          <a:off x="5122889" y="1996934"/>
          <a:ext cx="2263435" cy="1358061"/>
        </a:xfrm>
        <a:prstGeom prst="rect">
          <a:avLst/>
        </a:prstGeom>
        <a:solidFill>
          <a:schemeClr val="accent3">
            <a:hueOff val="-14022034"/>
            <a:satOff val="-7210"/>
            <a:lumOff val="-31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TW" altLang="en-US" sz="1600" b="1" kern="1200" dirty="0"/>
            <a:t>乘人不及抗拒親吻、擁抱或觸摸其臀部、胸部或其他身體隱私部位</a:t>
          </a:r>
        </a:p>
      </dsp:txBody>
      <dsp:txXfrm>
        <a:off x="5122889" y="1996934"/>
        <a:ext cx="2263435" cy="1358061"/>
      </dsp:txXfrm>
    </dsp:sp>
    <dsp:sp modelId="{4AEA978C-C661-4849-865B-641D397BA5D6}">
      <dsp:nvSpPr>
        <dsp:cNvPr id="0" name=""/>
        <dsp:cNvSpPr/>
      </dsp:nvSpPr>
      <dsp:spPr>
        <a:xfrm>
          <a:off x="2618454" y="3848768"/>
          <a:ext cx="2263435" cy="398618"/>
        </a:xfrm>
        <a:prstGeom prst="rect">
          <a:avLst/>
        </a:prstGeom>
        <a:solidFill>
          <a:schemeClr val="accent3">
            <a:hueOff val="-16826440"/>
            <a:satOff val="-8652"/>
            <a:lumOff val="-3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zh-TW" altLang="en-US" sz="1600" b="1" kern="1200" dirty="0"/>
            <a:t>其他</a:t>
          </a:r>
        </a:p>
      </dsp:txBody>
      <dsp:txXfrm>
        <a:off x="2618454" y="3848768"/>
        <a:ext cx="2263435" cy="3986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5E3180-5A50-4EA2-8A24-EB769EB76025}">
      <dsp:nvSpPr>
        <dsp:cNvPr id="0" name=""/>
        <dsp:cNvSpPr/>
      </dsp:nvSpPr>
      <dsp:spPr>
        <a:xfrm>
          <a:off x="5636" y="1859617"/>
          <a:ext cx="1328378" cy="116007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TW" altLang="en-US" sz="1600" b="1" kern="1200" dirty="0"/>
            <a:t>性騷擾態樣</a:t>
          </a:r>
        </a:p>
      </dsp:txBody>
      <dsp:txXfrm>
        <a:off x="39613" y="1893594"/>
        <a:ext cx="1260424" cy="1092122"/>
      </dsp:txXfrm>
    </dsp:sp>
    <dsp:sp modelId="{0CCBD530-F977-4D3D-BDCF-572943303CB1}">
      <dsp:nvSpPr>
        <dsp:cNvPr id="0" name=""/>
        <dsp:cNvSpPr/>
      </dsp:nvSpPr>
      <dsp:spPr>
        <a:xfrm rot="18267648">
          <a:off x="953199" y="1693372"/>
          <a:ext cx="1754273" cy="46142"/>
        </a:xfrm>
        <a:custGeom>
          <a:avLst/>
          <a:gdLst/>
          <a:ahLst/>
          <a:cxnLst/>
          <a:rect l="0" t="0" r="0" b="0"/>
          <a:pathLst>
            <a:path>
              <a:moveTo>
                <a:pt x="0" y="23071"/>
              </a:moveTo>
              <a:lnTo>
                <a:pt x="1754273" y="2307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zh-TW" altLang="en-US" sz="600" kern="1200"/>
        </a:p>
      </dsp:txBody>
      <dsp:txXfrm>
        <a:off x="1786478" y="1672587"/>
        <a:ext cx="87713" cy="87713"/>
      </dsp:txXfrm>
    </dsp:sp>
    <dsp:sp modelId="{7C7BDBF4-0EDF-41C0-AE45-88E20F762956}">
      <dsp:nvSpPr>
        <dsp:cNvPr id="0" name=""/>
        <dsp:cNvSpPr/>
      </dsp:nvSpPr>
      <dsp:spPr>
        <a:xfrm>
          <a:off x="2326656" y="414814"/>
          <a:ext cx="1166379" cy="115683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TW" altLang="en-US" sz="1600" b="1" kern="1200" dirty="0"/>
            <a:t>言語型</a:t>
          </a:r>
        </a:p>
      </dsp:txBody>
      <dsp:txXfrm>
        <a:off x="2360539" y="448697"/>
        <a:ext cx="1098613" cy="1089071"/>
      </dsp:txXfrm>
    </dsp:sp>
    <dsp:sp modelId="{E76BC324-2EAA-4ED2-A341-74C184E272E6}">
      <dsp:nvSpPr>
        <dsp:cNvPr id="0" name=""/>
        <dsp:cNvSpPr/>
      </dsp:nvSpPr>
      <dsp:spPr>
        <a:xfrm>
          <a:off x="3493036" y="970161"/>
          <a:ext cx="992642" cy="46142"/>
        </a:xfrm>
        <a:custGeom>
          <a:avLst/>
          <a:gdLst/>
          <a:ahLst/>
          <a:cxnLst/>
          <a:rect l="0" t="0" r="0" b="0"/>
          <a:pathLst>
            <a:path>
              <a:moveTo>
                <a:pt x="0" y="23071"/>
              </a:moveTo>
              <a:lnTo>
                <a:pt x="992642" y="2307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3964541" y="968416"/>
        <a:ext cx="49632" cy="49632"/>
      </dsp:txXfrm>
    </dsp:sp>
    <dsp:sp modelId="{4ECDD91A-BBCD-48BE-9B7B-B637675C69C5}">
      <dsp:nvSpPr>
        <dsp:cNvPr id="0" name=""/>
        <dsp:cNvSpPr/>
      </dsp:nvSpPr>
      <dsp:spPr>
        <a:xfrm>
          <a:off x="4485678" y="372831"/>
          <a:ext cx="2481605" cy="124080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90000"/>
            </a:lnSpc>
            <a:spcBef>
              <a:spcPct val="0"/>
            </a:spcBef>
            <a:spcAft>
              <a:spcPct val="35000"/>
            </a:spcAft>
            <a:buNone/>
          </a:pPr>
          <a:r>
            <a:rPr lang="zh-TW" altLang="en-US" sz="1400" kern="1200" dirty="0"/>
            <a:t>在言語上帶有貶抑任一性別意味，包含性意涵、性別偏見、羞辱、敵意或詆毀關於性別的言詞或態度</a:t>
          </a:r>
        </a:p>
      </dsp:txBody>
      <dsp:txXfrm>
        <a:off x="4522020" y="409173"/>
        <a:ext cx="2408921" cy="1168118"/>
      </dsp:txXfrm>
    </dsp:sp>
    <dsp:sp modelId="{39092A63-AFD5-4581-ADBE-95E7041699E9}">
      <dsp:nvSpPr>
        <dsp:cNvPr id="0" name=""/>
        <dsp:cNvSpPr/>
      </dsp:nvSpPr>
      <dsp:spPr>
        <a:xfrm rot="21532478">
          <a:off x="1333919" y="2406834"/>
          <a:ext cx="992833" cy="46142"/>
        </a:xfrm>
        <a:custGeom>
          <a:avLst/>
          <a:gdLst/>
          <a:ahLst/>
          <a:cxnLst/>
          <a:rect l="0" t="0" r="0" b="0"/>
          <a:pathLst>
            <a:path>
              <a:moveTo>
                <a:pt x="0" y="23071"/>
              </a:moveTo>
              <a:lnTo>
                <a:pt x="992833" y="2307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1805514" y="2405084"/>
        <a:ext cx="49641" cy="49641"/>
      </dsp:txXfrm>
    </dsp:sp>
    <dsp:sp modelId="{A237C8ED-F7E1-44C9-BCA6-086434B3753B}">
      <dsp:nvSpPr>
        <dsp:cNvPr id="0" name=""/>
        <dsp:cNvSpPr/>
      </dsp:nvSpPr>
      <dsp:spPr>
        <a:xfrm>
          <a:off x="2326656" y="1800201"/>
          <a:ext cx="1211147" cy="123990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TW" altLang="en-US" sz="1600" b="1" kern="1200" dirty="0"/>
            <a:t>肢體型</a:t>
          </a:r>
        </a:p>
      </dsp:txBody>
      <dsp:txXfrm>
        <a:off x="2362129" y="1835674"/>
        <a:ext cx="1140201" cy="1168963"/>
      </dsp:txXfrm>
    </dsp:sp>
    <dsp:sp modelId="{0BCE5CAD-66AD-4F3F-8401-6927DA67928A}">
      <dsp:nvSpPr>
        <dsp:cNvPr id="0" name=""/>
        <dsp:cNvSpPr/>
      </dsp:nvSpPr>
      <dsp:spPr>
        <a:xfrm>
          <a:off x="3537804" y="2397084"/>
          <a:ext cx="992642" cy="46142"/>
        </a:xfrm>
        <a:custGeom>
          <a:avLst/>
          <a:gdLst/>
          <a:ahLst/>
          <a:cxnLst/>
          <a:rect l="0" t="0" r="0" b="0"/>
          <a:pathLst>
            <a:path>
              <a:moveTo>
                <a:pt x="0" y="23071"/>
              </a:moveTo>
              <a:lnTo>
                <a:pt x="992642" y="2307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4009309" y="2395339"/>
        <a:ext cx="49632" cy="49632"/>
      </dsp:txXfrm>
    </dsp:sp>
    <dsp:sp modelId="{CE41CBCC-22FC-414F-96F3-9BF032E8F279}">
      <dsp:nvSpPr>
        <dsp:cNvPr id="0" name=""/>
        <dsp:cNvSpPr/>
      </dsp:nvSpPr>
      <dsp:spPr>
        <a:xfrm>
          <a:off x="4530446" y="1799754"/>
          <a:ext cx="2481605" cy="124080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90000"/>
            </a:lnSpc>
            <a:spcBef>
              <a:spcPct val="0"/>
            </a:spcBef>
            <a:spcAft>
              <a:spcPct val="35000"/>
            </a:spcAft>
            <a:buNone/>
          </a:pPr>
          <a:r>
            <a:rPr lang="zh-TW" altLang="en-US" sz="1400" kern="1200" dirty="0"/>
            <a:t>任一性別對其他性別做出肢體上動作，讓對方覺得不舒服或不受尊重</a:t>
          </a:r>
        </a:p>
      </dsp:txBody>
      <dsp:txXfrm>
        <a:off x="4566788" y="1836096"/>
        <a:ext cx="2408921" cy="1168118"/>
      </dsp:txXfrm>
    </dsp:sp>
    <dsp:sp modelId="{FA636BB1-3B7C-4F4A-9CE2-8C84B1867F6A}">
      <dsp:nvSpPr>
        <dsp:cNvPr id="0" name=""/>
        <dsp:cNvSpPr/>
      </dsp:nvSpPr>
      <dsp:spPr>
        <a:xfrm rot="3288304">
          <a:off x="969205" y="3120295"/>
          <a:ext cx="1722260" cy="46142"/>
        </a:xfrm>
        <a:custGeom>
          <a:avLst/>
          <a:gdLst/>
          <a:ahLst/>
          <a:cxnLst/>
          <a:rect l="0" t="0" r="0" b="0"/>
          <a:pathLst>
            <a:path>
              <a:moveTo>
                <a:pt x="0" y="23071"/>
              </a:moveTo>
              <a:lnTo>
                <a:pt x="1722260" y="2307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zh-TW" altLang="en-US" sz="600" kern="1200"/>
        </a:p>
      </dsp:txBody>
      <dsp:txXfrm>
        <a:off x="1787279" y="3100310"/>
        <a:ext cx="86113" cy="86113"/>
      </dsp:txXfrm>
    </dsp:sp>
    <dsp:sp modelId="{63C93D31-DFF0-498A-BE82-2EFF99800316}">
      <dsp:nvSpPr>
        <dsp:cNvPr id="0" name=""/>
        <dsp:cNvSpPr/>
      </dsp:nvSpPr>
      <dsp:spPr>
        <a:xfrm>
          <a:off x="2326656" y="3229661"/>
          <a:ext cx="1211147" cy="123483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TW" altLang="en-US" sz="1600" b="1" kern="1200" dirty="0"/>
            <a:t>視覺型</a:t>
          </a:r>
        </a:p>
      </dsp:txBody>
      <dsp:txXfrm>
        <a:off x="2362129" y="3265134"/>
        <a:ext cx="1140201" cy="1163888"/>
      </dsp:txXfrm>
    </dsp:sp>
    <dsp:sp modelId="{C43E53D7-D578-4FE1-92B7-5B551C8AFF75}">
      <dsp:nvSpPr>
        <dsp:cNvPr id="0" name=""/>
        <dsp:cNvSpPr/>
      </dsp:nvSpPr>
      <dsp:spPr>
        <a:xfrm>
          <a:off x="3537804" y="3824007"/>
          <a:ext cx="992642" cy="46142"/>
        </a:xfrm>
        <a:custGeom>
          <a:avLst/>
          <a:gdLst/>
          <a:ahLst/>
          <a:cxnLst/>
          <a:rect l="0" t="0" r="0" b="0"/>
          <a:pathLst>
            <a:path>
              <a:moveTo>
                <a:pt x="0" y="23071"/>
              </a:moveTo>
              <a:lnTo>
                <a:pt x="992642" y="23071"/>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4009309" y="3822262"/>
        <a:ext cx="49632" cy="49632"/>
      </dsp:txXfrm>
    </dsp:sp>
    <dsp:sp modelId="{42EA12C1-E892-468D-BE0A-80D727A9F0F3}">
      <dsp:nvSpPr>
        <dsp:cNvPr id="0" name=""/>
        <dsp:cNvSpPr/>
      </dsp:nvSpPr>
      <dsp:spPr>
        <a:xfrm>
          <a:off x="4530446" y="3226677"/>
          <a:ext cx="2481605" cy="1240802"/>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展示或傳送裸露色情圖片、帶有貶抑任意性別意味的海報等</a:t>
          </a:r>
        </a:p>
      </dsp:txBody>
      <dsp:txXfrm>
        <a:off x="4566788" y="3263019"/>
        <a:ext cx="2408921" cy="116811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5838" y="0"/>
            <a:ext cx="2949787" cy="498693"/>
          </a:xfrm>
          <a:prstGeom prst="rect">
            <a:avLst/>
          </a:prstGeom>
        </p:spPr>
        <p:txBody>
          <a:bodyPr vert="horz" lIns="91440" tIns="45720" rIns="91440" bIns="45720" rtlCol="0"/>
          <a:lstStyle>
            <a:lvl1pPr algn="r">
              <a:defRPr sz="1200"/>
            </a:lvl1pPr>
          </a:lstStyle>
          <a:p>
            <a:fld id="{38DDA79F-4A95-4884-ACD0-ED3689FA41CD}" type="datetimeFigureOut">
              <a:rPr lang="zh-TW" altLang="en-US" smtClean="0"/>
              <a:t>2025/6/20</a:t>
            </a:fld>
            <a:endParaRPr lang="zh-TW" altLang="en-US"/>
          </a:p>
        </p:txBody>
      </p:sp>
      <p:sp>
        <p:nvSpPr>
          <p:cNvPr id="4" name="頁尾版面配置區 3"/>
          <p:cNvSpPr>
            <a:spLocks noGrp="1"/>
          </p:cNvSpPr>
          <p:nvPr>
            <p:ph type="ftr" sz="quarter" idx="2"/>
          </p:nvPr>
        </p:nvSpPr>
        <p:spPr>
          <a:xfrm>
            <a:off x="0" y="9440647"/>
            <a:ext cx="2949787" cy="498692"/>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5838" y="9440647"/>
            <a:ext cx="2949787" cy="498692"/>
          </a:xfrm>
          <a:prstGeom prst="rect">
            <a:avLst/>
          </a:prstGeom>
        </p:spPr>
        <p:txBody>
          <a:bodyPr vert="horz" lIns="91440" tIns="45720" rIns="91440" bIns="45720" rtlCol="0" anchor="b"/>
          <a:lstStyle>
            <a:lvl1pPr algn="r">
              <a:defRPr sz="1200"/>
            </a:lvl1pPr>
          </a:lstStyle>
          <a:p>
            <a:fld id="{D85A2E06-4036-41D0-9A9D-F862F0240D7F}" type="slidenum">
              <a:rPr lang="zh-TW" altLang="en-US" smtClean="0"/>
              <a:t>‹#›</a:t>
            </a:fld>
            <a:endParaRPr lang="zh-TW" altLang="en-US"/>
          </a:p>
        </p:txBody>
      </p:sp>
    </p:spTree>
    <p:extLst>
      <p:ext uri="{BB962C8B-B14F-4D97-AF65-F5344CB8AC3E}">
        <p14:creationId xmlns:p14="http://schemas.microsoft.com/office/powerpoint/2010/main" val="257938263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4" name="標題 13"/>
          <p:cNvSpPr>
            <a:spLocks noGrp="1"/>
          </p:cNvSpPr>
          <p:nvPr>
            <p:ph type="ctrTitle"/>
          </p:nvPr>
        </p:nvSpPr>
        <p:spPr>
          <a:xfrm>
            <a:off x="1432560" y="359898"/>
            <a:ext cx="7406640" cy="1472184"/>
          </a:xfrm>
        </p:spPr>
        <p:txBody>
          <a:bodyPr anchor="b"/>
          <a:lstStyle>
            <a:lvl1pPr algn="l">
              <a:defRPr/>
            </a:lvl1pPr>
            <a:extLst/>
          </a:lstStyle>
          <a:p>
            <a:r>
              <a:rPr kumimoji="0" lang="zh-TW" altLang="en-US"/>
              <a:t>按一下以編輯母片標題樣式</a:t>
            </a:r>
            <a:endParaRPr kumimoji="0" lang="en-US"/>
          </a:p>
        </p:txBody>
      </p:sp>
      <p:sp>
        <p:nvSpPr>
          <p:cNvPr id="22" name="副標題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a:t>按一下以編輯母片副標題樣式</a:t>
            </a:r>
            <a:endParaRPr kumimoji="0" lang="en-US"/>
          </a:p>
        </p:txBody>
      </p:sp>
      <p:sp>
        <p:nvSpPr>
          <p:cNvPr id="7" name="日期版面配置區 6"/>
          <p:cNvSpPr>
            <a:spLocks noGrp="1"/>
          </p:cNvSpPr>
          <p:nvPr>
            <p:ph type="dt" sz="half" idx="10"/>
          </p:nvPr>
        </p:nvSpPr>
        <p:spPr/>
        <p:txBody>
          <a:bodyPr/>
          <a:lstStyle/>
          <a:p>
            <a:fld id="{ECB09613-AF2F-423A-8012-A35931D81E52}" type="datetimeFigureOut">
              <a:rPr lang="zh-TW" altLang="en-US" smtClean="0"/>
              <a:t>2025/6/20</a:t>
            </a:fld>
            <a:endParaRPr lang="zh-TW" altLang="en-US"/>
          </a:p>
        </p:txBody>
      </p:sp>
      <p:sp>
        <p:nvSpPr>
          <p:cNvPr id="20" name="頁尾版面配置區 19"/>
          <p:cNvSpPr>
            <a:spLocks noGrp="1"/>
          </p:cNvSpPr>
          <p:nvPr>
            <p:ph type="ftr" sz="quarter" idx="11"/>
          </p:nvPr>
        </p:nvSpPr>
        <p:spPr/>
        <p:txBody>
          <a:bodyPr/>
          <a:lstStyle/>
          <a:p>
            <a:endParaRPr lang="zh-TW" altLang="en-US"/>
          </a:p>
        </p:txBody>
      </p:sp>
      <p:sp>
        <p:nvSpPr>
          <p:cNvPr id="10" name="投影片編號版面配置區 9"/>
          <p:cNvSpPr>
            <a:spLocks noGrp="1"/>
          </p:cNvSpPr>
          <p:nvPr>
            <p:ph type="sldNum" sz="quarter" idx="12"/>
          </p:nvPr>
        </p:nvSpPr>
        <p:spPr/>
        <p:txBody>
          <a:bodyPr/>
          <a:lstStyle/>
          <a:p>
            <a:fld id="{B6341D21-6D6E-4658-A2A3-A021015E91F0}" type="slidenum">
              <a:rPr lang="zh-TW" altLang="en-US" smtClean="0"/>
              <a:t>‹#›</a:t>
            </a:fld>
            <a:endParaRPr lang="zh-TW" altLang="en-US"/>
          </a:p>
        </p:txBody>
      </p:sp>
      <p:sp>
        <p:nvSpPr>
          <p:cNvPr id="8" name="橢圓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橢圓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ECB09613-AF2F-423A-8012-A35931D81E52}" type="datetimeFigureOut">
              <a:rPr lang="zh-TW" altLang="en-US" smtClean="0"/>
              <a:t>2025/6/20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6341D21-6D6E-4658-A2A3-A021015E91F0}"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274639"/>
            <a:ext cx="1828800" cy="5851525"/>
          </a:xfrm>
        </p:spPr>
        <p:txBody>
          <a:bodyPr vert="eaVert"/>
          <a:lstStyle/>
          <a:p>
            <a:r>
              <a:rPr kumimoji="0" lang="zh-TW" altLang="en-US"/>
              <a:t>按一下以編輯母片標題樣式</a:t>
            </a:r>
            <a:endParaRPr kumimoji="0" lang="en-US"/>
          </a:p>
        </p:txBody>
      </p:sp>
      <p:sp>
        <p:nvSpPr>
          <p:cNvPr id="3" name="直排文字版面配置區 2"/>
          <p:cNvSpPr>
            <a:spLocks noGrp="1"/>
          </p:cNvSpPr>
          <p:nvPr>
            <p:ph type="body" orient="vert" idx="1"/>
          </p:nvPr>
        </p:nvSpPr>
        <p:spPr>
          <a:xfrm>
            <a:off x="1143000" y="274640"/>
            <a:ext cx="5562600" cy="5851525"/>
          </a:xfrm>
        </p:spPr>
        <p:txBody>
          <a:bodyPr vert="eaVer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ECB09613-AF2F-423A-8012-A35931D81E52}" type="datetimeFigureOut">
              <a:rPr lang="zh-TW" altLang="en-US" smtClean="0"/>
              <a:t>2025/6/20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6341D21-6D6E-4658-A2A3-A021015E91F0}"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ECB09613-AF2F-423A-8012-A35931D81E52}" type="datetimeFigureOut">
              <a:rPr lang="zh-TW" altLang="en-US" smtClean="0"/>
              <a:t>2025/6/20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6341D21-6D6E-4658-A2A3-A021015E91F0}"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矩形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zh-TW" altLang="en-US"/>
              <a:t>按一下以編輯母片標題樣式</a:t>
            </a:r>
            <a:endParaRPr kumimoji="0" lang="en-US"/>
          </a:p>
        </p:txBody>
      </p:sp>
      <p:sp>
        <p:nvSpPr>
          <p:cNvPr id="3" name="文字版面配置區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a:t>按一下以編輯母片文字樣式</a:t>
            </a:r>
          </a:p>
        </p:txBody>
      </p:sp>
      <p:sp>
        <p:nvSpPr>
          <p:cNvPr id="4" name="日期版面配置區 3"/>
          <p:cNvSpPr>
            <a:spLocks noGrp="1"/>
          </p:cNvSpPr>
          <p:nvPr>
            <p:ph type="dt" sz="half" idx="10"/>
          </p:nvPr>
        </p:nvSpPr>
        <p:spPr/>
        <p:txBody>
          <a:bodyPr/>
          <a:lstStyle/>
          <a:p>
            <a:fld id="{ECB09613-AF2F-423A-8012-A35931D81E52}" type="datetimeFigureOut">
              <a:rPr lang="zh-TW" altLang="en-US" smtClean="0"/>
              <a:t>2025/6/20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6341D21-6D6E-4658-A2A3-A021015E91F0}" type="slidenum">
              <a:rPr lang="zh-TW" altLang="en-US" smtClean="0"/>
              <a:t>‹#›</a:t>
            </a:fld>
            <a:endParaRPr lang="zh-TW" altLang="en-US"/>
          </a:p>
        </p:txBody>
      </p:sp>
      <p:sp>
        <p:nvSpPr>
          <p:cNvPr id="10" name="矩形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橢圓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橢圓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lstStyle/>
          <a:p>
            <a:r>
              <a:rPr kumimoji="0" lang="zh-TW" altLang="en-US"/>
              <a:t>按一下以編輯母片標題樣式</a:t>
            </a:r>
            <a:endParaRPr kumimoji="0" lang="en-US"/>
          </a:p>
        </p:txBody>
      </p:sp>
      <p:sp>
        <p:nvSpPr>
          <p:cNvPr id="3" name="內容版面配置區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內容版面配置區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日期版面配置區 4"/>
          <p:cNvSpPr>
            <a:spLocks noGrp="1"/>
          </p:cNvSpPr>
          <p:nvPr>
            <p:ph type="dt" sz="half" idx="10"/>
          </p:nvPr>
        </p:nvSpPr>
        <p:spPr/>
        <p:txBody>
          <a:bodyPr/>
          <a:lstStyle/>
          <a:p>
            <a:fld id="{ECB09613-AF2F-423A-8012-A35931D81E52}" type="datetimeFigureOut">
              <a:rPr lang="zh-TW" altLang="en-US" smtClean="0"/>
              <a:t>2025/6/20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6341D21-6D6E-4658-A2A3-A021015E91F0}"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zh-TW" altLang="en-US"/>
              <a:t>按一下以編輯母片標題樣式</a:t>
            </a:r>
            <a:endParaRPr kumimoji="0" lang="en-US"/>
          </a:p>
        </p:txBody>
      </p:sp>
      <p:sp>
        <p:nvSpPr>
          <p:cNvPr id="3" name="文字版面配置區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a:t>按一下以編輯母片文字樣式</a:t>
            </a:r>
          </a:p>
        </p:txBody>
      </p:sp>
      <p:sp>
        <p:nvSpPr>
          <p:cNvPr id="4" name="文字版面配置區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a:t>按一下以編輯母片文字樣式</a:t>
            </a:r>
          </a:p>
        </p:txBody>
      </p:sp>
      <p:sp>
        <p:nvSpPr>
          <p:cNvPr id="5" name="內容版面配置區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6" name="內容版面配置區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7" name="日期版面配置區 6"/>
          <p:cNvSpPr>
            <a:spLocks noGrp="1"/>
          </p:cNvSpPr>
          <p:nvPr>
            <p:ph type="dt" sz="half" idx="10"/>
          </p:nvPr>
        </p:nvSpPr>
        <p:spPr/>
        <p:txBody>
          <a:bodyPr/>
          <a:lstStyle/>
          <a:p>
            <a:fld id="{ECB09613-AF2F-423A-8012-A35931D81E52}" type="datetimeFigureOut">
              <a:rPr lang="zh-TW" altLang="en-US" smtClean="0"/>
              <a:t>2025/6/20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B6341D21-6D6E-4658-A2A3-A021015E91F0}"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nchor="ctr"/>
          <a:lstStyle/>
          <a:p>
            <a:r>
              <a:rPr kumimoji="0" lang="zh-TW" altLang="en-US"/>
              <a:t>按一下以編輯母片標題樣式</a:t>
            </a:r>
            <a:endParaRPr kumimoji="0" lang="en-US"/>
          </a:p>
        </p:txBody>
      </p:sp>
      <p:sp>
        <p:nvSpPr>
          <p:cNvPr id="3" name="日期版面配置區 2"/>
          <p:cNvSpPr>
            <a:spLocks noGrp="1"/>
          </p:cNvSpPr>
          <p:nvPr>
            <p:ph type="dt" sz="half" idx="10"/>
          </p:nvPr>
        </p:nvSpPr>
        <p:spPr/>
        <p:txBody>
          <a:bodyPr/>
          <a:lstStyle/>
          <a:p>
            <a:fld id="{ECB09613-AF2F-423A-8012-A35931D81E52}" type="datetimeFigureOut">
              <a:rPr lang="zh-TW" altLang="en-US" smtClean="0"/>
              <a:t>2025/6/20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6341D21-6D6E-4658-A2A3-A021015E91F0}"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日期版面配置區 1"/>
          <p:cNvSpPr>
            <a:spLocks noGrp="1"/>
          </p:cNvSpPr>
          <p:nvPr>
            <p:ph type="dt" sz="half" idx="10"/>
          </p:nvPr>
        </p:nvSpPr>
        <p:spPr/>
        <p:txBody>
          <a:bodyPr/>
          <a:lstStyle/>
          <a:p>
            <a:fld id="{ECB09613-AF2F-423A-8012-A35931D81E52}" type="datetimeFigureOut">
              <a:rPr lang="zh-TW" altLang="en-US" smtClean="0"/>
              <a:t>2025/6/20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6341D21-6D6E-4658-A2A3-A021015E91F0}" type="slidenum">
              <a:rPr lang="zh-TW" altLang="en-US" smtClean="0"/>
              <a:t>‹#›</a:t>
            </a:fld>
            <a:endParaRPr lang="zh-TW" altLang="en-US"/>
          </a:p>
        </p:txBody>
      </p:sp>
      <p:sp>
        <p:nvSpPr>
          <p:cNvPr id="6" name="矩形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zh-TW" altLang="en-US"/>
              <a:t>按一下以編輯母片標題樣式</a:t>
            </a:r>
            <a:endParaRPr kumimoji="0" lang="en-US"/>
          </a:p>
        </p:txBody>
      </p:sp>
      <p:sp>
        <p:nvSpPr>
          <p:cNvPr id="3" name="文字版面配置區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a:t>按一下以編輯母片文字樣式</a:t>
            </a:r>
          </a:p>
        </p:txBody>
      </p:sp>
      <p:sp>
        <p:nvSpPr>
          <p:cNvPr id="4" name="內容版面配置區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日期版面配置區 4"/>
          <p:cNvSpPr>
            <a:spLocks noGrp="1"/>
          </p:cNvSpPr>
          <p:nvPr>
            <p:ph type="dt" sz="half" idx="10"/>
          </p:nvPr>
        </p:nvSpPr>
        <p:spPr/>
        <p:txBody>
          <a:bodyPr/>
          <a:lstStyle/>
          <a:p>
            <a:fld id="{ECB09613-AF2F-423A-8012-A35931D81E52}" type="datetimeFigureOut">
              <a:rPr lang="zh-TW" altLang="en-US" smtClean="0"/>
              <a:t>2025/6/20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6341D21-6D6E-4658-A2A3-A021015E91F0}"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zh-TW" altLang="en-US"/>
              <a:t>按一下以編輯母片標題樣式</a:t>
            </a:r>
            <a:endParaRPr kumimoji="0" lang="en-US"/>
          </a:p>
        </p:txBody>
      </p:sp>
      <p:sp>
        <p:nvSpPr>
          <p:cNvPr id="5" name="日期版面配置區 4"/>
          <p:cNvSpPr>
            <a:spLocks noGrp="1"/>
          </p:cNvSpPr>
          <p:nvPr>
            <p:ph type="dt" sz="half" idx="10"/>
          </p:nvPr>
        </p:nvSpPr>
        <p:spPr/>
        <p:txBody>
          <a:bodyPr/>
          <a:lstStyle/>
          <a:p>
            <a:fld id="{ECB09613-AF2F-423A-8012-A35931D81E52}" type="datetimeFigureOut">
              <a:rPr lang="zh-TW" altLang="en-US" smtClean="0"/>
              <a:t>2025/6/20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6341D21-6D6E-4658-A2A3-A021015E91F0}" type="slidenum">
              <a:rPr lang="zh-TW" altLang="en-US" smtClean="0"/>
              <a:t>‹#›</a:t>
            </a:fld>
            <a:endParaRPr lang="zh-TW" altLang="en-US"/>
          </a:p>
        </p:txBody>
      </p:sp>
      <p:sp>
        <p:nvSpPr>
          <p:cNvPr id="8" name="矩形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圖片版面配置區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zh-TW" altLang="en-US"/>
              <a:t>按一下圖示以新增圖片</a:t>
            </a:r>
            <a:endParaRPr kumimoji="0" lang="en-US" dirty="0"/>
          </a:p>
        </p:txBody>
      </p:sp>
      <p:sp>
        <p:nvSpPr>
          <p:cNvPr id="9" name="流程圖: 程序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流程圖: 程序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文字版面配置區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zh-TW" altLang="en-US"/>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橢圓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甜甜圈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標題版面配置區 4"/>
          <p:cNvSpPr>
            <a:spLocks noGrp="1"/>
          </p:cNvSpPr>
          <p:nvPr>
            <p:ph type="title"/>
          </p:nvPr>
        </p:nvSpPr>
        <p:spPr>
          <a:xfrm>
            <a:off x="1435608" y="274638"/>
            <a:ext cx="7498080" cy="1143000"/>
          </a:xfrm>
          <a:prstGeom prst="rect">
            <a:avLst/>
          </a:prstGeom>
        </p:spPr>
        <p:txBody>
          <a:bodyPr anchor="ctr">
            <a:normAutofit/>
          </a:bodyPr>
          <a:lstStyle/>
          <a:p>
            <a:r>
              <a:rPr kumimoji="0" lang="zh-TW" altLang="en-US"/>
              <a:t>按一下以編輯母片標題樣式</a:t>
            </a:r>
            <a:endParaRPr kumimoji="0" lang="en-US"/>
          </a:p>
        </p:txBody>
      </p:sp>
      <p:sp>
        <p:nvSpPr>
          <p:cNvPr id="9" name="文字版面配置區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zh-TW" altLang="en-US"/>
              <a:t>按一下以編輯母片文字樣式</a:t>
            </a:r>
          </a:p>
          <a:p>
            <a:pPr lvl="1" eaLnBrk="1" latinLnBrk="0" hangingPunct="1"/>
            <a:r>
              <a:rPr kumimoji="0" lang="zh-TW" altLang="en-US"/>
              <a:t>第二層</a:t>
            </a:r>
          </a:p>
          <a:p>
            <a:pPr lvl="2" eaLnBrk="1" latinLnBrk="0" hangingPunct="1"/>
            <a:r>
              <a:rPr kumimoji="0" lang="zh-TW" altLang="en-US"/>
              <a:t>第三層</a:t>
            </a:r>
          </a:p>
          <a:p>
            <a:pPr lvl="3" eaLnBrk="1" latinLnBrk="0" hangingPunct="1"/>
            <a:r>
              <a:rPr kumimoji="0" lang="zh-TW" altLang="en-US"/>
              <a:t>第四層</a:t>
            </a:r>
          </a:p>
          <a:p>
            <a:pPr lvl="4" eaLnBrk="1" latinLnBrk="0" hangingPunct="1"/>
            <a:r>
              <a:rPr kumimoji="0" lang="zh-TW" altLang="en-US"/>
              <a:t>第五層</a:t>
            </a:r>
            <a:endParaRPr kumimoji="0" lang="en-US"/>
          </a:p>
        </p:txBody>
      </p:sp>
      <p:sp>
        <p:nvSpPr>
          <p:cNvPr id="24" name="日期版面配置區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CB09613-AF2F-423A-8012-A35931D81E52}" type="datetimeFigureOut">
              <a:rPr lang="zh-TW" altLang="en-US" smtClean="0"/>
              <a:t>2025/6/20</a:t>
            </a:fld>
            <a:endParaRPr lang="zh-TW" altLang="en-US"/>
          </a:p>
        </p:txBody>
      </p:sp>
      <p:sp>
        <p:nvSpPr>
          <p:cNvPr id="10" name="頁尾版面配置區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zh-TW" altLang="en-US"/>
          </a:p>
        </p:txBody>
      </p:sp>
      <p:sp>
        <p:nvSpPr>
          <p:cNvPr id="22" name="投影片編號版面配置區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341D21-6D6E-4658-A2A3-A021015E91F0}" type="slidenum">
              <a:rPr lang="zh-TW" altLang="en-US" smtClean="0"/>
              <a:t>‹#›</a:t>
            </a:fld>
            <a:endParaRPr lang="zh-TW" altLang="en-US"/>
          </a:p>
        </p:txBody>
      </p:sp>
      <p:sp>
        <p:nvSpPr>
          <p:cNvPr id="15" name="矩形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2.wdp"/><Relationship Id="rId7" Type="http://schemas.openxmlformats.org/officeDocument/2006/relationships/diagramLayout" Target="../diagrams/layout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microsoft.com/office/2007/relationships/hdphoto" Target="../media/hdphoto3.wdp"/><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4.png"/><Relationship Id="rId5" Type="http://schemas.microsoft.com/office/2007/relationships/hdphoto" Target="../media/hdphoto5.wdp"/><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394466" y="2348880"/>
            <a:ext cx="7406640" cy="1296144"/>
          </a:xfrm>
        </p:spPr>
        <p:txBody>
          <a:bodyPr>
            <a:normAutofit/>
          </a:bodyPr>
          <a:lstStyle/>
          <a:p>
            <a:pPr algn="ctr"/>
            <a:r>
              <a:rPr lang="zh-TW" altLang="en-US" sz="8000" b="1" dirty="0"/>
              <a:t>性騷擾防治宣導</a:t>
            </a:r>
          </a:p>
        </p:txBody>
      </p:sp>
      <p:sp>
        <p:nvSpPr>
          <p:cNvPr id="7" name="標題 1"/>
          <p:cNvSpPr txBox="1">
            <a:spLocks/>
          </p:cNvSpPr>
          <p:nvPr/>
        </p:nvSpPr>
        <p:spPr>
          <a:xfrm>
            <a:off x="4932040" y="3789040"/>
            <a:ext cx="3744416" cy="363225"/>
          </a:xfrm>
          <a:prstGeom prst="rect">
            <a:avLst/>
          </a:prstGeom>
        </p:spPr>
        <p:txBody>
          <a:bodyPr anchor="b">
            <a:prstTxWarp prst="textInflateTop">
              <a:avLst/>
            </a:prstTxWarp>
            <a:noAutofit/>
            <a:scene3d>
              <a:camera prst="orthographicFront"/>
              <a:lightRig rig="threePt" dir="t"/>
            </a:scene3d>
            <a:sp3d extrusionH="57150">
              <a:bevelT w="38100" h="38100"/>
            </a:sp3d>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zh-TW" altLang="en-US" sz="1600" b="1" dirty="0">
                <a:solidFill>
                  <a:schemeClr val="accent3">
                    <a:lumMod val="60000"/>
                    <a:lumOff val="40000"/>
                  </a:schemeClr>
                </a:solidFill>
                <a:latin typeface="Arial Rounded MT Bold" pitchFamily="34" charset="0"/>
                <a:ea typeface="標楷體" pitchFamily="65" charset="-120"/>
              </a:rPr>
              <a:t>拒絕性騷</a:t>
            </a:r>
            <a:r>
              <a:rPr lang="en-US" altLang="zh-TW" sz="1600" b="1" dirty="0">
                <a:solidFill>
                  <a:schemeClr val="accent3">
                    <a:lumMod val="60000"/>
                    <a:lumOff val="40000"/>
                  </a:schemeClr>
                </a:solidFill>
                <a:latin typeface="Arial Rounded MT Bold" pitchFamily="34" charset="0"/>
                <a:ea typeface="標楷體" pitchFamily="65" charset="-120"/>
              </a:rPr>
              <a:t>-</a:t>
            </a:r>
            <a:r>
              <a:rPr lang="zh-TW" altLang="en-US" sz="1600" b="1" dirty="0">
                <a:solidFill>
                  <a:schemeClr val="accent3">
                    <a:lumMod val="60000"/>
                    <a:lumOff val="40000"/>
                  </a:schemeClr>
                </a:solidFill>
                <a:latin typeface="Arial Rounded MT Bold" pitchFamily="34" charset="0"/>
                <a:ea typeface="標楷體" pitchFamily="65" charset="-120"/>
              </a:rPr>
              <a:t>勇敢說不</a:t>
            </a:r>
          </a:p>
        </p:txBody>
      </p:sp>
      <p:pic>
        <p:nvPicPr>
          <p:cNvPr id="8" name="圖片 7"/>
          <p:cNvPicPr/>
          <p:nvPr/>
        </p:nvPicPr>
        <p:blipFill>
          <a:blip r:embed="rId2" cstate="print">
            <a:extLst>
              <a:ext uri="{BEBA8EAE-BF5A-486C-A8C5-ECC9F3942E4B}">
                <a14:imgProps xmlns:a14="http://schemas.microsoft.com/office/drawing/2010/main">
                  <a14:imgLayer r:embed="rId3">
                    <a14:imgEffect>
                      <a14:backgroundRemoval t="1090" b="51764" l="9814" r="89994"/>
                    </a14:imgEffect>
                  </a14:imgLayer>
                </a14:imgProps>
              </a:ext>
              <a:ext uri="{28A0092B-C50C-407E-A947-70E740481C1C}">
                <a14:useLocalDpi xmlns:a14="http://schemas.microsoft.com/office/drawing/2010/main" val="0"/>
              </a:ext>
            </a:extLst>
          </a:blip>
          <a:stretch>
            <a:fillRect/>
          </a:stretch>
        </p:blipFill>
        <p:spPr>
          <a:xfrm>
            <a:off x="6372200" y="4509120"/>
            <a:ext cx="2664296" cy="2550683"/>
          </a:xfrm>
          <a:prstGeom prst="rect">
            <a:avLst/>
          </a:prstGeom>
        </p:spPr>
      </p:pic>
    </p:spTree>
    <p:extLst>
      <p:ext uri="{BB962C8B-B14F-4D97-AF65-F5344CB8AC3E}">
        <p14:creationId xmlns:p14="http://schemas.microsoft.com/office/powerpoint/2010/main" val="4229348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marL="571500" indent="-571500">
              <a:buFont typeface="Wingdings" pitchFamily="2" charset="2"/>
              <a:buChar char="Ø"/>
            </a:pPr>
            <a:r>
              <a:rPr lang="zh-TW" altLang="zh-TW" b="1" dirty="0">
                <a:effectLst>
                  <a:outerShdw blurRad="38100" dist="38100" dir="2700000" algn="tl">
                    <a:srgbClr val="000000">
                      <a:alpha val="43137"/>
                    </a:srgbClr>
                  </a:outerShdw>
                </a:effectLst>
              </a:rPr>
              <a:t>性騷擾之防治</a:t>
            </a:r>
            <a:endParaRPr lang="zh-TW" altLang="en-US" b="1" dirty="0">
              <a:effectLst>
                <a:outerShdw blurRad="38100" dist="38100" dir="2700000" algn="tl">
                  <a:srgbClr val="000000">
                    <a:alpha val="43137"/>
                  </a:srgbClr>
                </a:outerShdw>
              </a:effectLst>
            </a:endParaRPr>
          </a:p>
        </p:txBody>
      </p:sp>
      <p:sp>
        <p:nvSpPr>
          <p:cNvPr id="3" name="內容版面配置區 2"/>
          <p:cNvSpPr>
            <a:spLocks noGrp="1"/>
          </p:cNvSpPr>
          <p:nvPr>
            <p:ph idx="1"/>
          </p:nvPr>
        </p:nvSpPr>
        <p:spPr>
          <a:xfrm>
            <a:off x="1403648" y="1844824"/>
            <a:ext cx="7498080" cy="4392488"/>
          </a:xfrm>
        </p:spPr>
        <p:style>
          <a:lnRef idx="1">
            <a:schemeClr val="accent4"/>
          </a:lnRef>
          <a:fillRef idx="2">
            <a:schemeClr val="accent4"/>
          </a:fillRef>
          <a:effectRef idx="1">
            <a:schemeClr val="accent4"/>
          </a:effectRef>
          <a:fontRef idx="minor">
            <a:schemeClr val="dk1"/>
          </a:fontRef>
        </p:style>
        <p:txBody>
          <a:bodyPr>
            <a:normAutofit fontScale="70000" lnSpcReduction="20000"/>
          </a:bodyPr>
          <a:lstStyle/>
          <a:p>
            <a:pPr marL="82296" indent="0">
              <a:buNone/>
            </a:pPr>
            <a:endParaRPr lang="en-US" altLang="zh-TW" dirty="0">
              <a:latin typeface="王漢宗特明體繁" pitchFamily="18" charset="-120"/>
              <a:ea typeface="王漢宗特明體繁" pitchFamily="18" charset="-120"/>
            </a:endParaRPr>
          </a:p>
          <a:p>
            <a:pPr>
              <a:lnSpc>
                <a:spcPct val="150000"/>
              </a:lnSpc>
              <a:buClrTx/>
              <a:buFont typeface="Wingdings" pitchFamily="2" charset="2"/>
              <a:buChar char="l"/>
            </a:pPr>
            <a:r>
              <a:rPr lang="zh-TW" altLang="en-US" sz="2800" dirty="0">
                <a:solidFill>
                  <a:schemeClr val="tx1">
                    <a:lumMod val="75000"/>
                    <a:lumOff val="25000"/>
                  </a:schemeClr>
                </a:solidFill>
                <a:latin typeface="王漢宗粗鋼體一標準" pitchFamily="18" charset="-120"/>
                <a:ea typeface="王漢宗粗鋼體一標準" pitchFamily="18" charset="-120"/>
              </a:rPr>
              <a:t>明示或暗示之方式</a:t>
            </a:r>
            <a:r>
              <a:rPr lang="zh-TW" altLang="en-US" sz="2800" dirty="0"/>
              <a:t>，</a:t>
            </a:r>
            <a:r>
              <a:rPr lang="zh-TW" altLang="en-US" sz="2800" dirty="0">
                <a:solidFill>
                  <a:schemeClr val="tx1">
                    <a:lumMod val="75000"/>
                    <a:lumOff val="25000"/>
                  </a:schemeClr>
                </a:solidFill>
                <a:latin typeface="王漢宗粗鋼體一標準" pitchFamily="18" charset="-120"/>
                <a:ea typeface="王漢宗粗鋼體一標準" pitchFamily="18" charset="-120"/>
              </a:rPr>
              <a:t>或以歧視、侮辱之言行，有損害他人人格尊嚴，造成使人心生畏怖、感受敵意或冒犯，不當影響其工作或學習或正常生活之進行。</a:t>
            </a:r>
            <a:endParaRPr lang="zh-TW" altLang="zh-TW" sz="2800" dirty="0">
              <a:solidFill>
                <a:schemeClr val="tx1">
                  <a:lumMod val="75000"/>
                  <a:lumOff val="25000"/>
                </a:schemeClr>
              </a:solidFill>
              <a:latin typeface="王漢宗粗鋼體一標準" pitchFamily="18" charset="-120"/>
              <a:ea typeface="王漢宗粗鋼體一標準" pitchFamily="18" charset="-120"/>
            </a:endParaRPr>
          </a:p>
          <a:p>
            <a:pPr>
              <a:lnSpc>
                <a:spcPct val="150000"/>
              </a:lnSpc>
              <a:buClrTx/>
              <a:buFont typeface="Wingdings" pitchFamily="2" charset="2"/>
              <a:buChar char="l"/>
            </a:pPr>
            <a:r>
              <a:rPr lang="zh-TW" altLang="zh-TW" sz="2800" dirty="0">
                <a:solidFill>
                  <a:schemeClr val="tx1">
                    <a:lumMod val="75000"/>
                    <a:lumOff val="25000"/>
                  </a:schemeClr>
                </a:solidFill>
                <a:latin typeface="王漢宗粗鋼體一標準" pitchFamily="18" charset="-120"/>
                <a:ea typeface="王漢宗粗鋼體一標準" pitchFamily="18" charset="-120"/>
              </a:rPr>
              <a:t>以該他人順服或拒絕該行為，作為自己或他人獲得、喪失或減損其學習、工作、訓練、服務、計畫、活動有關權益之條件。</a:t>
            </a:r>
            <a:endParaRPr lang="en-US" altLang="zh-TW" sz="2800" dirty="0">
              <a:solidFill>
                <a:schemeClr val="tx1">
                  <a:lumMod val="75000"/>
                  <a:lumOff val="25000"/>
                </a:schemeClr>
              </a:solidFill>
              <a:latin typeface="王漢宗粗鋼體一標準" pitchFamily="18" charset="-120"/>
              <a:ea typeface="王漢宗粗鋼體一標準" pitchFamily="18" charset="-120"/>
            </a:endParaRPr>
          </a:p>
          <a:p>
            <a:pPr>
              <a:lnSpc>
                <a:spcPct val="150000"/>
              </a:lnSpc>
              <a:buClrTx/>
              <a:buFont typeface="Wingdings" pitchFamily="2" charset="2"/>
              <a:buChar char="l"/>
            </a:pPr>
            <a:r>
              <a:rPr lang="zh-TW" altLang="en-US" sz="2900" dirty="0">
                <a:solidFill>
                  <a:schemeClr val="tx1">
                    <a:lumMod val="75000"/>
                    <a:lumOff val="25000"/>
                  </a:schemeClr>
                </a:solidFill>
                <a:latin typeface="王漢宗粗鋼體一標準" pitchFamily="18" charset="-120"/>
                <a:ea typeface="王漢宗粗鋼體一標準" pitchFamily="18" charset="-120"/>
              </a:rPr>
              <a:t>對於因教育、訓練、醫療、公務、業務、求職或其他相類關係受自己監督、照護、指導之人，利用權勢或機會為權勢性騷擾。</a:t>
            </a:r>
            <a:endParaRPr lang="en-US" altLang="zh-TW" sz="2900" dirty="0">
              <a:solidFill>
                <a:schemeClr val="tx1">
                  <a:lumMod val="75000"/>
                  <a:lumOff val="25000"/>
                </a:schemeClr>
              </a:solidFill>
              <a:latin typeface="王漢宗粗鋼體一標準" pitchFamily="18" charset="-120"/>
              <a:ea typeface="王漢宗粗鋼體一標準" pitchFamily="18" charset="-120"/>
            </a:endParaRPr>
          </a:p>
          <a:p>
            <a:pPr>
              <a:lnSpc>
                <a:spcPct val="150000"/>
              </a:lnSpc>
              <a:buClrTx/>
              <a:buFont typeface="Wingdings" pitchFamily="2" charset="2"/>
              <a:buChar char="l"/>
            </a:pPr>
            <a:r>
              <a:rPr lang="zh-TW" altLang="en-US" sz="2900" dirty="0">
                <a:solidFill>
                  <a:schemeClr val="tx1">
                    <a:lumMod val="75000"/>
                    <a:lumOff val="25000"/>
                  </a:schemeClr>
                </a:solidFill>
                <a:latin typeface="王漢宗粗鋼體一標準" pitchFamily="18" charset="-120"/>
                <a:ea typeface="王漢宗粗鋼體一標準" pitchFamily="18" charset="-120"/>
              </a:rPr>
              <a:t>帶有性別歧視或偏見的言論，特別侮辱、貶抑或敵視特定性別、性別氣質的言詞或態度令人不舒服等性別騷擾。</a:t>
            </a:r>
          </a:p>
        </p:txBody>
      </p:sp>
      <p:sp>
        <p:nvSpPr>
          <p:cNvPr id="5" name="五邊形 4"/>
          <p:cNvSpPr/>
          <p:nvPr/>
        </p:nvSpPr>
        <p:spPr>
          <a:xfrm>
            <a:off x="1763688" y="1448780"/>
            <a:ext cx="4464496" cy="792088"/>
          </a:xfrm>
          <a:prstGeom prst="homePlate">
            <a:avLst>
              <a:gd name="adj" fmla="val 4885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a:solidFill>
                  <a:schemeClr val="tx1">
                    <a:lumMod val="75000"/>
                    <a:lumOff val="25000"/>
                  </a:schemeClr>
                </a:solidFill>
                <a:latin typeface="王漢宗特明體繁" pitchFamily="18" charset="-120"/>
                <a:ea typeface="王漢宗特明體繁" pitchFamily="18" charset="-120"/>
              </a:rPr>
              <a:t>一、</a:t>
            </a:r>
            <a:r>
              <a:rPr lang="zh-TW" altLang="zh-TW" sz="3600" dirty="0">
                <a:solidFill>
                  <a:schemeClr val="tx1">
                    <a:lumMod val="75000"/>
                    <a:lumOff val="25000"/>
                  </a:schemeClr>
                </a:solidFill>
                <a:latin typeface="王漢宗特明體繁" pitchFamily="18" charset="-120"/>
                <a:ea typeface="王漢宗特明體繁" pitchFamily="18" charset="-120"/>
              </a:rPr>
              <a:t>什麼是性騷擾</a:t>
            </a:r>
            <a:r>
              <a:rPr lang="zh-TW" altLang="en-US" sz="3600" dirty="0">
                <a:solidFill>
                  <a:schemeClr val="tx1">
                    <a:lumMod val="75000"/>
                    <a:lumOff val="25000"/>
                  </a:schemeClr>
                </a:solidFill>
                <a:latin typeface="王漢宗特明體繁" pitchFamily="18" charset="-120"/>
                <a:ea typeface="王漢宗特明體繁" pitchFamily="18" charset="-120"/>
              </a:rPr>
              <a:t> </a:t>
            </a:r>
            <a:r>
              <a:rPr lang="en-US" altLang="zh-TW" sz="3600" dirty="0">
                <a:solidFill>
                  <a:schemeClr val="tx1">
                    <a:lumMod val="75000"/>
                    <a:lumOff val="25000"/>
                  </a:schemeClr>
                </a:solidFill>
                <a:latin typeface="王漢宗特明體繁" pitchFamily="18" charset="-120"/>
                <a:ea typeface="王漢宗特明體繁" pitchFamily="18" charset="-120"/>
              </a:rPr>
              <a: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260648"/>
            <a:ext cx="2856695" cy="1746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6000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43608" y="53752"/>
            <a:ext cx="7498080" cy="1143000"/>
          </a:xfrm>
        </p:spPr>
        <p:txBody>
          <a:bodyPr>
            <a:normAutofit/>
          </a:bodyPr>
          <a:lstStyle/>
          <a:p>
            <a:pPr marL="571500" indent="-571500">
              <a:buFont typeface="Wingdings" pitchFamily="2" charset="2"/>
              <a:buChar char="Ø"/>
            </a:pPr>
            <a:r>
              <a:rPr lang="zh-TW" altLang="zh-TW" b="1" dirty="0">
                <a:effectLst>
                  <a:outerShdw blurRad="38100" dist="38100" dir="2700000" algn="tl">
                    <a:srgbClr val="000000">
                      <a:alpha val="43137"/>
                    </a:srgbClr>
                  </a:outerShdw>
                </a:effectLst>
              </a:rPr>
              <a:t>性騷擾之防治</a:t>
            </a:r>
            <a:endParaRPr lang="zh-TW" altLang="en-US" b="1" dirty="0">
              <a:effectLst>
                <a:outerShdw blurRad="38100" dist="38100" dir="2700000" algn="tl">
                  <a:srgbClr val="000000">
                    <a:alpha val="43137"/>
                  </a:srgbClr>
                </a:outerShdw>
              </a:effectLst>
            </a:endParaRPr>
          </a:p>
        </p:txBody>
      </p:sp>
      <p:sp>
        <p:nvSpPr>
          <p:cNvPr id="5" name="五邊形 4"/>
          <p:cNvSpPr/>
          <p:nvPr/>
        </p:nvSpPr>
        <p:spPr>
          <a:xfrm>
            <a:off x="1331640" y="1052736"/>
            <a:ext cx="5544616" cy="792088"/>
          </a:xfrm>
          <a:prstGeom prst="homePlate">
            <a:avLst>
              <a:gd name="adj" fmla="val 4885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dirty="0">
                <a:solidFill>
                  <a:schemeClr val="tx1">
                    <a:lumMod val="75000"/>
                    <a:lumOff val="25000"/>
                  </a:schemeClr>
                </a:solidFill>
                <a:latin typeface="王漢宗特明體繁" pitchFamily="18" charset="-120"/>
                <a:ea typeface="王漢宗特明體繁" pitchFamily="18" charset="-120"/>
              </a:rPr>
              <a:t> </a:t>
            </a:r>
            <a:r>
              <a:rPr lang="zh-TW" altLang="en-US" sz="3600" dirty="0">
                <a:solidFill>
                  <a:schemeClr val="tx1">
                    <a:lumMod val="75000"/>
                    <a:lumOff val="25000"/>
                  </a:schemeClr>
                </a:solidFill>
                <a:latin typeface="王漢宗特明體繁" pitchFamily="18" charset="-120"/>
                <a:ea typeface="王漢宗特明體繁" pitchFamily="18" charset="-120"/>
              </a:rPr>
              <a:t>二、</a:t>
            </a:r>
            <a:r>
              <a:rPr lang="zh-TW" altLang="zh-TW" sz="3600" dirty="0">
                <a:solidFill>
                  <a:schemeClr val="tx1">
                    <a:lumMod val="75000"/>
                    <a:lumOff val="25000"/>
                  </a:schemeClr>
                </a:solidFill>
                <a:latin typeface="王漢宗特明體繁" pitchFamily="18" charset="-120"/>
                <a:ea typeface="王漢宗特明體繁" pitchFamily="18" charset="-120"/>
              </a:rPr>
              <a:t>性騷擾</a:t>
            </a:r>
            <a:r>
              <a:rPr lang="zh-TW" altLang="en-US" sz="3600" dirty="0">
                <a:solidFill>
                  <a:schemeClr val="tx1">
                    <a:lumMod val="75000"/>
                    <a:lumOff val="25000"/>
                  </a:schemeClr>
                </a:solidFill>
                <a:latin typeface="王漢宗特明體繁" pitchFamily="18" charset="-120"/>
                <a:ea typeface="王漢宗特明體繁" pitchFamily="18" charset="-120"/>
              </a:rPr>
              <a:t>常見態樣</a:t>
            </a:r>
            <a:r>
              <a:rPr lang="en-US" altLang="zh-TW" sz="3600" dirty="0">
                <a:solidFill>
                  <a:schemeClr val="tx1">
                    <a:lumMod val="75000"/>
                    <a:lumOff val="25000"/>
                  </a:schemeClr>
                </a:solidFill>
                <a:latin typeface="王漢宗特明體繁" pitchFamily="18" charset="-120"/>
                <a:ea typeface="王漢宗特明體繁" pitchFamily="18" charset="-120"/>
              </a:rPr>
              <a:t>(</a:t>
            </a:r>
            <a:r>
              <a:rPr lang="zh-TW" altLang="en-US" sz="3600" dirty="0">
                <a:solidFill>
                  <a:schemeClr val="tx1">
                    <a:lumMod val="75000"/>
                    <a:lumOff val="25000"/>
                  </a:schemeClr>
                </a:solidFill>
                <a:latin typeface="王漢宗特明體繁" pitchFamily="18" charset="-120"/>
                <a:ea typeface="王漢宗特明體繁" pitchFamily="18" charset="-120"/>
              </a:rPr>
              <a:t>一</a:t>
            </a:r>
            <a:r>
              <a:rPr lang="en-US" altLang="zh-TW" sz="3600" dirty="0">
                <a:solidFill>
                  <a:schemeClr val="tx1">
                    <a:lumMod val="75000"/>
                    <a:lumOff val="25000"/>
                  </a:schemeClr>
                </a:solidFill>
                <a:latin typeface="王漢宗特明體繁" pitchFamily="18" charset="-120"/>
                <a:ea typeface="王漢宗特明體繁" pitchFamily="18" charset="-120"/>
              </a:rPr>
              <a:t>)</a:t>
            </a:r>
            <a:r>
              <a:rPr lang="zh-TW" altLang="en-US" sz="3600" dirty="0">
                <a:solidFill>
                  <a:schemeClr val="tx1">
                    <a:lumMod val="75000"/>
                    <a:lumOff val="25000"/>
                  </a:schemeClr>
                </a:solidFill>
                <a:latin typeface="王漢宗特明體繁" pitchFamily="18" charset="-120"/>
                <a:ea typeface="王漢宗特明體繁" pitchFamily="18" charset="-120"/>
              </a:rPr>
              <a:t>  </a:t>
            </a:r>
            <a:endParaRPr lang="en-US" altLang="zh-TW" sz="3600" dirty="0">
              <a:solidFill>
                <a:schemeClr val="tx1">
                  <a:lumMod val="75000"/>
                  <a:lumOff val="25000"/>
                </a:schemeClr>
              </a:solidFill>
              <a:latin typeface="王漢宗特明體繁" pitchFamily="18" charset="-120"/>
              <a:ea typeface="王漢宗特明體繁" pitchFamily="18" charset="-120"/>
            </a:endParaRPr>
          </a:p>
        </p:txBody>
      </p:sp>
      <p:pic>
        <p:nvPicPr>
          <p:cNvPr id="8" name="圖片 7"/>
          <p:cNvPicPr/>
          <p:nvPr/>
        </p:nvPicPr>
        <p:blipFill>
          <a:blip r:embed="rId2">
            <a:extLst>
              <a:ext uri="{BEBA8EAE-BF5A-486C-A8C5-ECC9F3942E4B}">
                <a14:imgProps xmlns:a14="http://schemas.microsoft.com/office/drawing/2010/main">
                  <a14:imgLayer r:embed="rId3">
                    <a14:imgEffect>
                      <a14:backgroundRemoval t="8939" b="100000" l="9914" r="69397"/>
                    </a14:imgEffect>
                  </a14:imgLayer>
                </a14:imgProps>
              </a:ext>
              <a:ext uri="{28A0092B-C50C-407E-A947-70E740481C1C}">
                <a14:useLocalDpi xmlns:a14="http://schemas.microsoft.com/office/drawing/2010/main" val="0"/>
              </a:ext>
            </a:extLst>
          </a:blip>
          <a:srcRect/>
          <a:stretch>
            <a:fillRect/>
          </a:stretch>
        </p:blipFill>
        <p:spPr bwMode="auto">
          <a:xfrm>
            <a:off x="7834615" y="5432283"/>
            <a:ext cx="1414145" cy="1091565"/>
          </a:xfrm>
          <a:prstGeom prst="rect">
            <a:avLst/>
          </a:prstGeom>
          <a:noFill/>
        </p:spPr>
      </p:pic>
      <p:pic>
        <p:nvPicPr>
          <p:cNvPr id="9" name="圖片 8"/>
          <p:cNvPicPr/>
          <p:nvPr/>
        </p:nvPicPr>
        <p:blipFill>
          <a:blip r:embed="rId4">
            <a:extLst>
              <a:ext uri="{BEBA8EAE-BF5A-486C-A8C5-ECC9F3942E4B}">
                <a14:imgProps xmlns:a14="http://schemas.microsoft.com/office/drawing/2010/main">
                  <a14:imgLayer r:embed="rId5">
                    <a14:imgEffect>
                      <a14:backgroundRemoval t="0" b="96429" l="9091" r="99174">
                        <a14:foregroundMark x1="43802" y1="83036" x2="43802" y2="83036"/>
                        <a14:foregroundMark x1="34711" y1="83929" x2="34711" y2="83929"/>
                        <a14:foregroundMark x1="28926" y1="83929" x2="28926" y2="83929"/>
                        <a14:foregroundMark x1="24793" y1="83929" x2="24793" y2="83929"/>
                        <a14:foregroundMark x1="93388" y1="56250" x2="99174" y2="56250"/>
                        <a14:foregroundMark x1="88430" y1="24107" x2="88430" y2="24107"/>
                        <a14:foregroundMark x1="86777" y1="15179" x2="86777" y2="15179"/>
                        <a14:foregroundMark x1="87603" y1="8929" x2="87603" y2="8929"/>
                        <a14:foregroundMark x1="91736" y1="10714" x2="91736" y2="10714"/>
                        <a14:foregroundMark x1="93388" y1="11607" x2="95868" y2="12500"/>
                        <a14:foregroundMark x1="96694" y1="13393" x2="96694" y2="13393"/>
                      </a14:backgroundRemoval>
                    </a14:imgEffect>
                  </a14:imgLayer>
                </a14:imgProps>
              </a:ext>
            </a:extLst>
          </a:blip>
          <a:stretch>
            <a:fillRect/>
          </a:stretch>
        </p:blipFill>
        <p:spPr>
          <a:xfrm>
            <a:off x="7380312" y="404664"/>
            <a:ext cx="1584176" cy="1440160"/>
          </a:xfrm>
          <a:prstGeom prst="rect">
            <a:avLst/>
          </a:prstGeom>
        </p:spPr>
      </p:pic>
      <p:graphicFrame>
        <p:nvGraphicFramePr>
          <p:cNvPr id="4" name="資料庫圖表 3"/>
          <p:cNvGraphicFramePr/>
          <p:nvPr>
            <p:extLst>
              <p:ext uri="{D42A27DB-BD31-4B8C-83A1-F6EECF244321}">
                <p14:modId xmlns:p14="http://schemas.microsoft.com/office/powerpoint/2010/main" val="4044399794"/>
              </p:ext>
            </p:extLst>
          </p:nvPr>
        </p:nvGraphicFramePr>
        <p:xfrm>
          <a:off x="1331640" y="1916832"/>
          <a:ext cx="7416824" cy="43924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571099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43608" y="53752"/>
            <a:ext cx="7498080" cy="1143000"/>
          </a:xfrm>
        </p:spPr>
        <p:txBody>
          <a:bodyPr>
            <a:normAutofit/>
          </a:bodyPr>
          <a:lstStyle/>
          <a:p>
            <a:pPr marL="571500" indent="-571500">
              <a:buFont typeface="Wingdings" pitchFamily="2" charset="2"/>
              <a:buChar char="Ø"/>
            </a:pPr>
            <a:r>
              <a:rPr lang="zh-TW" altLang="zh-TW" b="1" dirty="0">
                <a:effectLst>
                  <a:outerShdw blurRad="38100" dist="38100" dir="2700000" algn="tl">
                    <a:srgbClr val="000000">
                      <a:alpha val="43137"/>
                    </a:srgbClr>
                  </a:outerShdw>
                </a:effectLst>
              </a:rPr>
              <a:t>性騷擾之防治</a:t>
            </a:r>
            <a:endParaRPr lang="zh-TW" altLang="en-US" b="1" dirty="0">
              <a:effectLst>
                <a:outerShdw blurRad="38100" dist="38100" dir="2700000" algn="tl">
                  <a:srgbClr val="000000">
                    <a:alpha val="43137"/>
                  </a:srgbClr>
                </a:outerShdw>
              </a:effectLst>
            </a:endParaRPr>
          </a:p>
        </p:txBody>
      </p:sp>
      <p:sp>
        <p:nvSpPr>
          <p:cNvPr id="5" name="五邊形 4"/>
          <p:cNvSpPr/>
          <p:nvPr/>
        </p:nvSpPr>
        <p:spPr>
          <a:xfrm>
            <a:off x="1331640" y="1052736"/>
            <a:ext cx="5544616" cy="792088"/>
          </a:xfrm>
          <a:prstGeom prst="homePlate">
            <a:avLst>
              <a:gd name="adj" fmla="val 4885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dirty="0">
                <a:solidFill>
                  <a:schemeClr val="tx1">
                    <a:lumMod val="75000"/>
                    <a:lumOff val="25000"/>
                  </a:schemeClr>
                </a:solidFill>
                <a:latin typeface="王漢宗特明體繁" pitchFamily="18" charset="-120"/>
                <a:ea typeface="王漢宗特明體繁" pitchFamily="18" charset="-120"/>
              </a:rPr>
              <a:t> </a:t>
            </a:r>
            <a:r>
              <a:rPr lang="zh-TW" altLang="en-US" sz="3600" dirty="0">
                <a:solidFill>
                  <a:schemeClr val="tx1">
                    <a:lumMod val="75000"/>
                    <a:lumOff val="25000"/>
                  </a:schemeClr>
                </a:solidFill>
                <a:latin typeface="王漢宗特明體繁" pitchFamily="18" charset="-120"/>
                <a:ea typeface="王漢宗特明體繁" pitchFamily="18" charset="-120"/>
              </a:rPr>
              <a:t>二、</a:t>
            </a:r>
            <a:r>
              <a:rPr lang="zh-TW" altLang="zh-TW" sz="3600" dirty="0">
                <a:solidFill>
                  <a:schemeClr val="tx1">
                    <a:lumMod val="75000"/>
                    <a:lumOff val="25000"/>
                  </a:schemeClr>
                </a:solidFill>
                <a:latin typeface="王漢宗特明體繁" pitchFamily="18" charset="-120"/>
                <a:ea typeface="王漢宗特明體繁" pitchFamily="18" charset="-120"/>
              </a:rPr>
              <a:t>性騷擾</a:t>
            </a:r>
            <a:r>
              <a:rPr lang="zh-TW" altLang="en-US" sz="3600" dirty="0">
                <a:solidFill>
                  <a:schemeClr val="tx1">
                    <a:lumMod val="75000"/>
                    <a:lumOff val="25000"/>
                  </a:schemeClr>
                </a:solidFill>
                <a:latin typeface="王漢宗特明體繁" pitchFamily="18" charset="-120"/>
                <a:ea typeface="王漢宗特明體繁" pitchFamily="18" charset="-120"/>
              </a:rPr>
              <a:t>常見態樣</a:t>
            </a:r>
            <a:r>
              <a:rPr lang="en-US" altLang="zh-TW" sz="3600" dirty="0">
                <a:solidFill>
                  <a:schemeClr val="tx1">
                    <a:lumMod val="75000"/>
                    <a:lumOff val="25000"/>
                  </a:schemeClr>
                </a:solidFill>
                <a:latin typeface="王漢宗特明體繁" pitchFamily="18" charset="-120"/>
                <a:ea typeface="王漢宗特明體繁" pitchFamily="18" charset="-120"/>
              </a:rPr>
              <a:t>(</a:t>
            </a:r>
            <a:r>
              <a:rPr lang="zh-TW" altLang="en-US" sz="3600" dirty="0">
                <a:solidFill>
                  <a:schemeClr val="tx1">
                    <a:lumMod val="75000"/>
                    <a:lumOff val="25000"/>
                  </a:schemeClr>
                </a:solidFill>
                <a:latin typeface="王漢宗特明體繁" pitchFamily="18" charset="-120"/>
                <a:ea typeface="王漢宗特明體繁" pitchFamily="18" charset="-120"/>
              </a:rPr>
              <a:t>二</a:t>
            </a:r>
            <a:r>
              <a:rPr lang="en-US" altLang="zh-TW" sz="3600" dirty="0">
                <a:solidFill>
                  <a:schemeClr val="tx1">
                    <a:lumMod val="75000"/>
                    <a:lumOff val="25000"/>
                  </a:schemeClr>
                </a:solidFill>
                <a:latin typeface="王漢宗特明體繁" pitchFamily="18" charset="-120"/>
                <a:ea typeface="王漢宗特明體繁" pitchFamily="18" charset="-120"/>
              </a:rPr>
              <a:t>)</a:t>
            </a:r>
            <a:r>
              <a:rPr lang="zh-TW" altLang="en-US" sz="3600" dirty="0">
                <a:solidFill>
                  <a:schemeClr val="tx1">
                    <a:lumMod val="75000"/>
                    <a:lumOff val="25000"/>
                  </a:schemeClr>
                </a:solidFill>
                <a:latin typeface="王漢宗特明體繁" pitchFamily="18" charset="-120"/>
                <a:ea typeface="王漢宗特明體繁" pitchFamily="18" charset="-120"/>
              </a:rPr>
              <a:t>  </a:t>
            </a:r>
            <a:endParaRPr lang="en-US" altLang="zh-TW" sz="3600" dirty="0">
              <a:solidFill>
                <a:schemeClr val="tx1">
                  <a:lumMod val="75000"/>
                  <a:lumOff val="25000"/>
                </a:schemeClr>
              </a:solidFill>
              <a:latin typeface="王漢宗特明體繁" pitchFamily="18" charset="-120"/>
              <a:ea typeface="王漢宗特明體繁" pitchFamily="18" charset="-120"/>
            </a:endParaRPr>
          </a:p>
        </p:txBody>
      </p:sp>
      <p:graphicFrame>
        <p:nvGraphicFramePr>
          <p:cNvPr id="6" name="資料庫圖表 5"/>
          <p:cNvGraphicFramePr/>
          <p:nvPr>
            <p:extLst>
              <p:ext uri="{D42A27DB-BD31-4B8C-83A1-F6EECF244321}">
                <p14:modId xmlns:p14="http://schemas.microsoft.com/office/powerpoint/2010/main" val="707796832"/>
              </p:ext>
            </p:extLst>
          </p:nvPr>
        </p:nvGraphicFramePr>
        <p:xfrm>
          <a:off x="1528223" y="1772816"/>
          <a:ext cx="7017688"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17522" y="260648"/>
            <a:ext cx="1589146" cy="1353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7872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marL="571500" indent="-571500">
              <a:buFont typeface="Wingdings" pitchFamily="2" charset="2"/>
              <a:buChar char="Ø"/>
            </a:pPr>
            <a:r>
              <a:rPr lang="zh-TW" altLang="zh-TW" b="1" dirty="0">
                <a:effectLst>
                  <a:outerShdw blurRad="38100" dist="38100" dir="2700000" algn="tl">
                    <a:srgbClr val="000000">
                      <a:alpha val="43137"/>
                    </a:srgbClr>
                  </a:outerShdw>
                </a:effectLst>
              </a:rPr>
              <a:t>性騷擾之防治</a:t>
            </a:r>
            <a:endParaRPr lang="zh-TW" altLang="en-US" b="1" dirty="0">
              <a:effectLst>
                <a:outerShdw blurRad="38100" dist="38100" dir="2700000" algn="tl">
                  <a:srgbClr val="000000">
                    <a:alpha val="43137"/>
                  </a:srgbClr>
                </a:outerShdw>
              </a:effectLst>
            </a:endParaRPr>
          </a:p>
        </p:txBody>
      </p:sp>
      <p:sp>
        <p:nvSpPr>
          <p:cNvPr id="3" name="內容版面配置區 2"/>
          <p:cNvSpPr>
            <a:spLocks noGrp="1"/>
          </p:cNvSpPr>
          <p:nvPr>
            <p:ph idx="1"/>
          </p:nvPr>
        </p:nvSpPr>
        <p:spPr>
          <a:xfrm>
            <a:off x="1331640" y="1916832"/>
            <a:ext cx="7498080" cy="4284476"/>
          </a:xfrm>
        </p:spPr>
        <p:style>
          <a:lnRef idx="1">
            <a:schemeClr val="accent1"/>
          </a:lnRef>
          <a:fillRef idx="2">
            <a:schemeClr val="accent1"/>
          </a:fillRef>
          <a:effectRef idx="1">
            <a:schemeClr val="accent1"/>
          </a:effectRef>
          <a:fontRef idx="minor">
            <a:schemeClr val="dk1"/>
          </a:fontRef>
        </p:style>
        <p:txBody>
          <a:bodyPr>
            <a:normAutofit/>
          </a:bodyPr>
          <a:lstStyle/>
          <a:p>
            <a:pPr marL="82296" indent="0">
              <a:buNone/>
            </a:pPr>
            <a:endParaRPr lang="en-US" altLang="zh-TW" dirty="0"/>
          </a:p>
          <a:p>
            <a:pPr>
              <a:spcAft>
                <a:spcPts val="600"/>
              </a:spcAft>
              <a:buClrTx/>
              <a:buFont typeface="Wingdings" pitchFamily="2" charset="2"/>
              <a:buChar char="u"/>
            </a:pPr>
            <a:r>
              <a:rPr lang="zh-TW" altLang="en-US" sz="2600" dirty="0">
                <a:latin typeface="王漢宗特圓體繁" pitchFamily="18" charset="-120"/>
                <a:ea typeface="王漢宗特圓體繁" pitchFamily="18" charset="-120"/>
              </a:rPr>
              <a:t>性別平等工作法</a:t>
            </a:r>
            <a:endParaRPr lang="en-US" altLang="zh-TW" sz="2600" dirty="0">
              <a:latin typeface="王漢宗特圓體繁" pitchFamily="18" charset="-120"/>
              <a:ea typeface="王漢宗特圓體繁" pitchFamily="18" charset="-120"/>
            </a:endParaRPr>
          </a:p>
          <a:p>
            <a:pPr>
              <a:spcAft>
                <a:spcPts val="600"/>
              </a:spcAft>
              <a:buClrTx/>
              <a:buFont typeface="Wingdings" pitchFamily="2" charset="2"/>
              <a:buChar char="u"/>
            </a:pPr>
            <a:r>
              <a:rPr lang="zh-TW" altLang="en-US" sz="2600" dirty="0">
                <a:latin typeface="王漢宗特圓體繁" pitchFamily="18" charset="-120"/>
                <a:ea typeface="王漢宗特圓體繁" pitchFamily="18" charset="-120"/>
              </a:rPr>
              <a:t>性騷擾防治法</a:t>
            </a:r>
            <a:endParaRPr lang="en-US" altLang="zh-TW" sz="2600" dirty="0">
              <a:latin typeface="王漢宗特圓體繁" pitchFamily="18" charset="-120"/>
              <a:ea typeface="王漢宗特圓體繁" pitchFamily="18" charset="-120"/>
            </a:endParaRPr>
          </a:p>
          <a:p>
            <a:pPr>
              <a:spcAft>
                <a:spcPts val="600"/>
              </a:spcAft>
              <a:buClrTx/>
              <a:buFont typeface="Wingdings" pitchFamily="2" charset="2"/>
              <a:buChar char="u"/>
            </a:pPr>
            <a:r>
              <a:rPr lang="zh-TW" altLang="en-US" sz="2600" dirty="0">
                <a:latin typeface="王漢宗特圓體繁" pitchFamily="18" charset="-120"/>
                <a:ea typeface="王漢宗特圓體繁" pitchFamily="18" charset="-120"/>
              </a:rPr>
              <a:t>性騷擾防治準則</a:t>
            </a:r>
            <a:endParaRPr lang="en-US" altLang="zh-TW" sz="2600" dirty="0">
              <a:latin typeface="王漢宗特圓體繁" pitchFamily="18" charset="-120"/>
              <a:ea typeface="王漢宗特圓體繁" pitchFamily="18" charset="-120"/>
            </a:endParaRPr>
          </a:p>
          <a:p>
            <a:pPr>
              <a:spcAft>
                <a:spcPts val="600"/>
              </a:spcAft>
              <a:buClrTx/>
              <a:buFont typeface="Wingdings" pitchFamily="2" charset="2"/>
              <a:buChar char="u"/>
            </a:pPr>
            <a:r>
              <a:rPr lang="zh-TW" altLang="en-US" sz="2600" dirty="0">
                <a:latin typeface="王漢宗特圓體繁" pitchFamily="18" charset="-120"/>
                <a:ea typeface="王漢宗特圓體繁" pitchFamily="18" charset="-120"/>
              </a:rPr>
              <a:t>工作場所性騷擾防治措施準則</a:t>
            </a:r>
            <a:endParaRPr lang="en-US" altLang="zh-TW" sz="2600" dirty="0">
              <a:latin typeface="王漢宗特圓體繁" pitchFamily="18" charset="-120"/>
              <a:ea typeface="王漢宗特圓體繁" pitchFamily="18" charset="-120"/>
            </a:endParaRPr>
          </a:p>
          <a:p>
            <a:pPr marL="82296" indent="0">
              <a:buClrTx/>
              <a:buNone/>
            </a:pPr>
            <a:endParaRPr lang="zh-TW" altLang="en-US" sz="2800" dirty="0">
              <a:latin typeface="王漢宗特圓體繁" pitchFamily="18" charset="-120"/>
              <a:ea typeface="王漢宗特圓體繁" pitchFamily="18" charset="-120"/>
            </a:endParaRPr>
          </a:p>
          <a:p>
            <a:pPr marL="82296" indent="0">
              <a:buClrTx/>
              <a:buNone/>
            </a:pPr>
            <a:endParaRPr lang="zh-TW" altLang="en-US" dirty="0"/>
          </a:p>
        </p:txBody>
      </p:sp>
      <p:sp>
        <p:nvSpPr>
          <p:cNvPr id="5" name="五邊形 4"/>
          <p:cNvSpPr/>
          <p:nvPr/>
        </p:nvSpPr>
        <p:spPr>
          <a:xfrm>
            <a:off x="1979712" y="1520788"/>
            <a:ext cx="3888432" cy="756084"/>
          </a:xfrm>
          <a:prstGeom prst="homePlate">
            <a:avLst>
              <a:gd name="adj" fmla="val 4885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dirty="0">
                <a:solidFill>
                  <a:schemeClr val="tx1">
                    <a:lumMod val="75000"/>
                    <a:lumOff val="25000"/>
                  </a:schemeClr>
                </a:solidFill>
                <a:latin typeface="王漢宗特明體繁" pitchFamily="18" charset="-120"/>
                <a:ea typeface="王漢宗特明體繁" pitchFamily="18" charset="-120"/>
              </a:rPr>
              <a:t>  </a:t>
            </a:r>
            <a:r>
              <a:rPr lang="zh-TW" altLang="en-US" sz="3600" dirty="0">
                <a:solidFill>
                  <a:schemeClr val="tx1">
                    <a:lumMod val="75000"/>
                    <a:lumOff val="25000"/>
                  </a:schemeClr>
                </a:solidFill>
                <a:latin typeface="王漢宗特明體繁" pitchFamily="18" charset="-120"/>
                <a:ea typeface="王漢宗特明體繁" pitchFamily="18" charset="-120"/>
              </a:rPr>
              <a:t>三、法令依據</a:t>
            </a:r>
            <a:endParaRPr lang="en-US" altLang="zh-TW" sz="3600" dirty="0">
              <a:solidFill>
                <a:schemeClr val="tx1">
                  <a:lumMod val="75000"/>
                  <a:lumOff val="25000"/>
                </a:schemeClr>
              </a:solidFill>
              <a:latin typeface="王漢宗特明體繁" pitchFamily="18" charset="-120"/>
              <a:ea typeface="王漢宗特明體繁" pitchFamily="18" charset="-12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188640"/>
            <a:ext cx="2304256" cy="3069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1099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marL="571500" indent="-571500">
              <a:buFont typeface="Wingdings" pitchFamily="2" charset="2"/>
              <a:buChar char="Ø"/>
            </a:pPr>
            <a:r>
              <a:rPr lang="zh-TW" altLang="zh-TW" b="1" dirty="0">
                <a:effectLst>
                  <a:outerShdw blurRad="38100" dist="38100" dir="2700000" algn="tl">
                    <a:srgbClr val="000000">
                      <a:alpha val="43137"/>
                    </a:srgbClr>
                  </a:outerShdw>
                </a:effectLst>
              </a:rPr>
              <a:t>性騷擾之防治</a:t>
            </a:r>
            <a:endParaRPr lang="zh-TW" altLang="en-US" b="1" dirty="0">
              <a:effectLst>
                <a:outerShdw blurRad="38100" dist="38100" dir="2700000" algn="tl">
                  <a:srgbClr val="000000">
                    <a:alpha val="43137"/>
                  </a:srgbClr>
                </a:outerShdw>
              </a:effectLst>
            </a:endParaRPr>
          </a:p>
        </p:txBody>
      </p:sp>
      <p:sp>
        <p:nvSpPr>
          <p:cNvPr id="3" name="內容版面配置區 2"/>
          <p:cNvSpPr>
            <a:spLocks noGrp="1"/>
          </p:cNvSpPr>
          <p:nvPr>
            <p:ph idx="1"/>
          </p:nvPr>
        </p:nvSpPr>
        <p:spPr>
          <a:xfrm>
            <a:off x="1370913" y="1788034"/>
            <a:ext cx="7498080" cy="4284476"/>
          </a:xfrm>
        </p:spPr>
        <p:style>
          <a:lnRef idx="2">
            <a:schemeClr val="accent6"/>
          </a:lnRef>
          <a:fillRef idx="1">
            <a:schemeClr val="lt1"/>
          </a:fillRef>
          <a:effectRef idx="0">
            <a:schemeClr val="accent6"/>
          </a:effectRef>
          <a:fontRef idx="minor">
            <a:schemeClr val="dk1"/>
          </a:fontRef>
        </p:style>
        <p:txBody>
          <a:bodyPr>
            <a:normAutofit/>
          </a:bodyPr>
          <a:lstStyle/>
          <a:p>
            <a:pPr marL="82296" indent="0">
              <a:buNone/>
            </a:pPr>
            <a:endParaRPr lang="en-US" altLang="zh-TW" dirty="0"/>
          </a:p>
          <a:p>
            <a:pPr marL="82296" indent="0">
              <a:buClrTx/>
              <a:buNone/>
            </a:pPr>
            <a:r>
              <a:rPr lang="zh-TW" altLang="en-US" sz="2000" dirty="0"/>
              <a:t>                </a:t>
            </a:r>
            <a:endParaRPr lang="zh-TW" altLang="en-US" sz="1800" dirty="0">
              <a:latin typeface="王漢宗特圓體繁" pitchFamily="18" charset="-120"/>
              <a:ea typeface="王漢宗特圓體繁" pitchFamily="18" charset="-120"/>
            </a:endParaRPr>
          </a:p>
        </p:txBody>
      </p:sp>
      <p:sp>
        <p:nvSpPr>
          <p:cNvPr id="5" name="五邊形 4"/>
          <p:cNvSpPr/>
          <p:nvPr/>
        </p:nvSpPr>
        <p:spPr>
          <a:xfrm>
            <a:off x="1979712" y="1391990"/>
            <a:ext cx="4248472" cy="792088"/>
          </a:xfrm>
          <a:prstGeom prst="homePlate">
            <a:avLst>
              <a:gd name="adj" fmla="val 4885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dirty="0">
                <a:solidFill>
                  <a:schemeClr val="tx1">
                    <a:lumMod val="75000"/>
                    <a:lumOff val="25000"/>
                  </a:schemeClr>
                </a:solidFill>
                <a:latin typeface="王漢宗特明體繁" pitchFamily="18" charset="-120"/>
                <a:ea typeface="王漢宗特明體繁" pitchFamily="18" charset="-120"/>
              </a:rPr>
              <a:t> </a:t>
            </a:r>
            <a:r>
              <a:rPr lang="zh-TW" altLang="en-US" sz="3200" dirty="0">
                <a:solidFill>
                  <a:schemeClr val="tx1">
                    <a:lumMod val="75000"/>
                    <a:lumOff val="25000"/>
                  </a:schemeClr>
                </a:solidFill>
                <a:latin typeface="王漢宗特明體繁" pitchFamily="18" charset="-120"/>
                <a:ea typeface="王漢宗特明體繁" pitchFamily="18" charset="-120"/>
              </a:rPr>
              <a:t>四、性騷擾防治措施</a:t>
            </a:r>
            <a:endParaRPr lang="en-US" altLang="zh-TW" sz="3200" dirty="0">
              <a:solidFill>
                <a:schemeClr val="tx1">
                  <a:lumMod val="75000"/>
                  <a:lumOff val="25000"/>
                </a:schemeClr>
              </a:solidFill>
              <a:latin typeface="王漢宗特明體繁" pitchFamily="18" charset="-120"/>
              <a:ea typeface="王漢宗特明體繁" pitchFamily="18" charset="-12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0137" y="2348880"/>
            <a:ext cx="819150" cy="334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矩形 7"/>
          <p:cNvSpPr/>
          <p:nvPr/>
        </p:nvSpPr>
        <p:spPr>
          <a:xfrm>
            <a:off x="2483768" y="2420888"/>
            <a:ext cx="6083717" cy="400110"/>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zh-TW" altLang="zh-TW" sz="2000" dirty="0">
                <a:latin typeface="王漢宗細圓體繁" pitchFamily="18" charset="-120"/>
                <a:ea typeface="王漢宗細圓體繁" pitchFamily="18" charset="-120"/>
              </a:rPr>
              <a:t>應訂定性騷擾防治措施、申訴及懲戒辦法並公開揭示</a:t>
            </a:r>
            <a:endParaRPr lang="zh-TW" altLang="en-US" sz="2000" b="1" cap="none" spc="150" dirty="0">
              <a:ln w="11430"/>
              <a:solidFill>
                <a:srgbClr val="F8F8F8"/>
              </a:solidFill>
              <a:effectLst>
                <a:outerShdw blurRad="25400" algn="tl" rotWithShape="0">
                  <a:srgbClr val="000000">
                    <a:alpha val="43000"/>
                  </a:srgbClr>
                </a:outerShdw>
              </a:effectLst>
              <a:latin typeface="王漢宗細圓體繁" pitchFamily="18" charset="-120"/>
              <a:ea typeface="王漢宗細圓體繁" pitchFamily="18" charset="-120"/>
            </a:endParaRPr>
          </a:p>
        </p:txBody>
      </p:sp>
      <p:sp>
        <p:nvSpPr>
          <p:cNvPr id="10" name="矩形 9"/>
          <p:cNvSpPr/>
          <p:nvPr/>
        </p:nvSpPr>
        <p:spPr>
          <a:xfrm>
            <a:off x="2528796" y="2996952"/>
            <a:ext cx="6340197" cy="400110"/>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r>
              <a:rPr lang="zh-TW" altLang="zh-TW" sz="2000" dirty="0"/>
              <a:t>知悉性騷擾情形時，應採取立即有效之糾正及補救措施</a:t>
            </a:r>
          </a:p>
        </p:txBody>
      </p:sp>
      <p:sp>
        <p:nvSpPr>
          <p:cNvPr id="11" name="矩形 10"/>
          <p:cNvSpPr/>
          <p:nvPr/>
        </p:nvSpPr>
        <p:spPr>
          <a:xfrm>
            <a:off x="2523758" y="3502221"/>
            <a:ext cx="6083717" cy="400110"/>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r>
              <a:rPr lang="zh-TW" altLang="zh-TW" sz="2000" dirty="0"/>
              <a:t>應設立性騷擾申訴專線、傳真、專用信箱或電子信箱</a:t>
            </a:r>
          </a:p>
        </p:txBody>
      </p:sp>
      <p:sp>
        <p:nvSpPr>
          <p:cNvPr id="12" name="矩形 11"/>
          <p:cNvSpPr/>
          <p:nvPr/>
        </p:nvSpPr>
        <p:spPr>
          <a:xfrm>
            <a:off x="2528796" y="4062563"/>
            <a:ext cx="5314275" cy="400110"/>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r>
              <a:rPr lang="zh-TW" altLang="zh-TW" sz="2000" dirty="0"/>
              <a:t>進行相關宣導並鼓勵參與性騷擾防治教育訓練</a:t>
            </a:r>
          </a:p>
        </p:txBody>
      </p:sp>
      <p:sp>
        <p:nvSpPr>
          <p:cNvPr id="13" name="矩形 12"/>
          <p:cNvSpPr/>
          <p:nvPr/>
        </p:nvSpPr>
        <p:spPr>
          <a:xfrm>
            <a:off x="2551940" y="4615073"/>
            <a:ext cx="3262432" cy="400110"/>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r>
              <a:rPr lang="zh-TW" altLang="zh-TW" sz="2000" dirty="0"/>
              <a:t>依法提供當事人適當之協助</a:t>
            </a:r>
          </a:p>
        </p:txBody>
      </p:sp>
      <p:sp>
        <p:nvSpPr>
          <p:cNvPr id="14" name="矩形 13"/>
          <p:cNvSpPr/>
          <p:nvPr/>
        </p:nvSpPr>
        <p:spPr>
          <a:xfrm>
            <a:off x="2528796" y="5229200"/>
            <a:ext cx="5057795" cy="400110"/>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r>
              <a:rPr lang="zh-TW" altLang="zh-TW" sz="2000" dirty="0"/>
              <a:t>發生性騷擾情事時，不得為不當之差別待遇</a:t>
            </a:r>
          </a:p>
        </p:txBody>
      </p:sp>
    </p:spTree>
    <p:extLst>
      <p:ext uri="{BB962C8B-B14F-4D97-AF65-F5344CB8AC3E}">
        <p14:creationId xmlns:p14="http://schemas.microsoft.com/office/powerpoint/2010/main" val="2080187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marL="571500" indent="-571500">
              <a:buFont typeface="Wingdings" pitchFamily="2" charset="2"/>
              <a:buChar char="Ø"/>
            </a:pPr>
            <a:r>
              <a:rPr lang="zh-TW" altLang="zh-TW" b="1" dirty="0">
                <a:effectLst>
                  <a:outerShdw blurRad="38100" dist="38100" dir="2700000" algn="tl">
                    <a:srgbClr val="000000">
                      <a:alpha val="43137"/>
                    </a:srgbClr>
                  </a:outerShdw>
                </a:effectLst>
              </a:rPr>
              <a:t>性騷擾之防治</a:t>
            </a:r>
            <a:endParaRPr lang="zh-TW" altLang="en-US" b="1" dirty="0">
              <a:effectLst>
                <a:outerShdw blurRad="38100" dist="38100" dir="2700000" algn="tl">
                  <a:srgbClr val="000000">
                    <a:alpha val="43137"/>
                  </a:srgbClr>
                </a:outerShdw>
              </a:effectLst>
            </a:endParaRPr>
          </a:p>
        </p:txBody>
      </p:sp>
      <p:sp>
        <p:nvSpPr>
          <p:cNvPr id="3" name="內容版面配置區 2"/>
          <p:cNvSpPr>
            <a:spLocks noGrp="1"/>
          </p:cNvSpPr>
          <p:nvPr>
            <p:ph idx="1"/>
          </p:nvPr>
        </p:nvSpPr>
        <p:spPr>
          <a:xfrm>
            <a:off x="1323705" y="1776658"/>
            <a:ext cx="7498080" cy="4680520"/>
          </a:xfrm>
        </p:spPr>
        <p:style>
          <a:lnRef idx="2">
            <a:schemeClr val="accent6"/>
          </a:lnRef>
          <a:fillRef idx="1">
            <a:schemeClr val="lt1"/>
          </a:fillRef>
          <a:effectRef idx="0">
            <a:schemeClr val="accent6"/>
          </a:effectRef>
          <a:fontRef idx="minor">
            <a:schemeClr val="dk1"/>
          </a:fontRef>
        </p:style>
        <p:txBody>
          <a:bodyPr>
            <a:normAutofit/>
          </a:bodyPr>
          <a:lstStyle/>
          <a:p>
            <a:pPr marL="82296" indent="0">
              <a:buNone/>
            </a:pPr>
            <a:endParaRPr lang="en-US" altLang="zh-TW" dirty="0"/>
          </a:p>
          <a:p>
            <a:pPr marL="82296" indent="0">
              <a:buClrTx/>
              <a:buNone/>
            </a:pPr>
            <a:r>
              <a:rPr lang="zh-TW" altLang="en-US" sz="2000" dirty="0"/>
              <a:t>                </a:t>
            </a:r>
            <a:endParaRPr lang="zh-TW" altLang="en-US" sz="1800" dirty="0">
              <a:latin typeface="王漢宗特圓體繁" pitchFamily="18" charset="-120"/>
              <a:ea typeface="王漢宗特圓體繁" pitchFamily="18" charset="-120"/>
            </a:endParaRPr>
          </a:p>
        </p:txBody>
      </p:sp>
      <p:sp>
        <p:nvSpPr>
          <p:cNvPr id="5" name="五邊形 4"/>
          <p:cNvSpPr/>
          <p:nvPr/>
        </p:nvSpPr>
        <p:spPr>
          <a:xfrm>
            <a:off x="1865928" y="1344610"/>
            <a:ext cx="6840760" cy="864096"/>
          </a:xfrm>
          <a:prstGeom prst="homePlate">
            <a:avLst>
              <a:gd name="adj" fmla="val 4885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dirty="0">
                <a:solidFill>
                  <a:schemeClr val="tx1">
                    <a:lumMod val="75000"/>
                    <a:lumOff val="25000"/>
                  </a:schemeClr>
                </a:solidFill>
                <a:latin typeface="王漢宗特明體繁" pitchFamily="18" charset="-120"/>
                <a:ea typeface="王漢宗特明體繁" pitchFamily="18" charset="-120"/>
              </a:rPr>
              <a:t> 五、</a:t>
            </a:r>
            <a:r>
              <a:rPr lang="zh-TW" altLang="zh-TW" sz="2800" dirty="0">
                <a:solidFill>
                  <a:schemeClr val="tx1">
                    <a:lumMod val="75000"/>
                    <a:lumOff val="25000"/>
                  </a:schemeClr>
                </a:solidFill>
                <a:latin typeface="王漢宗特明體繁" pitchFamily="18" charset="-120"/>
                <a:ea typeface="王漢宗特明體繁" pitchFamily="18" charset="-120"/>
              </a:rPr>
              <a:t>知悉有性騷擾情形時，應採取立即</a:t>
            </a:r>
            <a:r>
              <a:rPr lang="zh-TW" altLang="en-US" sz="2800" dirty="0">
                <a:solidFill>
                  <a:schemeClr val="tx1">
                    <a:lumMod val="75000"/>
                    <a:lumOff val="25000"/>
                  </a:schemeClr>
                </a:solidFill>
                <a:latin typeface="王漢宗特明體繁" pitchFamily="18" charset="-120"/>
                <a:ea typeface="王漢宗特明體繁" pitchFamily="18" charset="-120"/>
              </a:rPr>
              <a:t> </a:t>
            </a:r>
            <a:endParaRPr lang="en-US" altLang="zh-TW" sz="2800" dirty="0">
              <a:solidFill>
                <a:schemeClr val="tx1">
                  <a:lumMod val="75000"/>
                  <a:lumOff val="25000"/>
                </a:schemeClr>
              </a:solidFill>
              <a:latin typeface="王漢宗特明體繁" pitchFamily="18" charset="-120"/>
              <a:ea typeface="王漢宗特明體繁" pitchFamily="18" charset="-120"/>
            </a:endParaRPr>
          </a:p>
          <a:p>
            <a:r>
              <a:rPr lang="zh-TW" altLang="en-US" sz="2800" dirty="0">
                <a:solidFill>
                  <a:schemeClr val="tx1">
                    <a:lumMod val="75000"/>
                    <a:lumOff val="25000"/>
                  </a:schemeClr>
                </a:solidFill>
                <a:latin typeface="王漢宗特明體繁" pitchFamily="18" charset="-120"/>
                <a:ea typeface="王漢宗特明體繁" pitchFamily="18" charset="-120"/>
              </a:rPr>
              <a:t>     </a:t>
            </a:r>
            <a:r>
              <a:rPr lang="zh-TW" altLang="zh-TW" sz="2800" dirty="0">
                <a:solidFill>
                  <a:schemeClr val="tx1">
                    <a:lumMod val="75000"/>
                    <a:lumOff val="25000"/>
                  </a:schemeClr>
                </a:solidFill>
                <a:latin typeface="王漢宗特明體繁" pitchFamily="18" charset="-120"/>
                <a:ea typeface="王漢宗特明體繁" pitchFamily="18" charset="-120"/>
              </a:rPr>
              <a:t>有效之糾正及補救措施</a:t>
            </a:r>
            <a:endParaRPr lang="en-US" altLang="zh-TW" sz="2800" dirty="0">
              <a:solidFill>
                <a:schemeClr val="tx1">
                  <a:lumMod val="75000"/>
                  <a:lumOff val="25000"/>
                </a:schemeClr>
              </a:solidFill>
              <a:latin typeface="王漢宗特明體繁" pitchFamily="18" charset="-120"/>
              <a:ea typeface="王漢宗特明體繁" pitchFamily="18" charset="-120"/>
            </a:endParaRPr>
          </a:p>
        </p:txBody>
      </p:sp>
      <p:sp>
        <p:nvSpPr>
          <p:cNvPr id="8" name="矩形 7"/>
          <p:cNvSpPr/>
          <p:nvPr/>
        </p:nvSpPr>
        <p:spPr>
          <a:xfrm>
            <a:off x="1940949" y="2471619"/>
            <a:ext cx="4570482" cy="369332"/>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r>
              <a:rPr lang="zh-TW" altLang="zh-TW" dirty="0"/>
              <a:t>制止糾正加害人不當行為，並追蹤告誡效果</a:t>
            </a:r>
          </a:p>
        </p:txBody>
      </p:sp>
      <p:sp>
        <p:nvSpPr>
          <p:cNvPr id="10" name="矩形 9"/>
          <p:cNvSpPr/>
          <p:nvPr/>
        </p:nvSpPr>
        <p:spPr>
          <a:xfrm>
            <a:off x="1945249" y="2955498"/>
            <a:ext cx="2492990" cy="369332"/>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r>
              <a:rPr lang="zh-TW" altLang="zh-TW" dirty="0"/>
              <a:t>啟動申訴調查處理機制</a:t>
            </a:r>
          </a:p>
        </p:txBody>
      </p:sp>
      <p:sp>
        <p:nvSpPr>
          <p:cNvPr id="11" name="矩形 10"/>
          <p:cNvSpPr/>
          <p:nvPr/>
        </p:nvSpPr>
        <p:spPr>
          <a:xfrm>
            <a:off x="1988066" y="3324830"/>
            <a:ext cx="6832406" cy="1528624"/>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nSpc>
                <a:spcPts val="2800"/>
              </a:lnSpc>
            </a:pPr>
            <a:r>
              <a:rPr lang="zh-TW" altLang="zh-TW" dirty="0"/>
              <a:t>設身處地主動關懷被騷擾者之感受，採取適當措施，給予完善保障</a:t>
            </a:r>
            <a:r>
              <a:rPr lang="zh-TW" altLang="en-US" dirty="0"/>
              <a:t>：</a:t>
            </a:r>
            <a:endParaRPr lang="en-US" altLang="zh-TW" dirty="0"/>
          </a:p>
          <a:p>
            <a:pPr marL="285750" indent="-285750">
              <a:lnSpc>
                <a:spcPts val="2800"/>
              </a:lnSpc>
              <a:buFont typeface="Wingdings" pitchFamily="2" charset="2"/>
              <a:buChar char="l"/>
            </a:pPr>
            <a:r>
              <a:rPr lang="zh-TW" altLang="zh-TW" dirty="0"/>
              <a:t>保護被害人安全及隱私，避免二度傷害</a:t>
            </a:r>
            <a:endParaRPr lang="en-US" altLang="zh-TW" dirty="0"/>
          </a:p>
          <a:p>
            <a:pPr marL="285750" indent="-285750">
              <a:lnSpc>
                <a:spcPts val="2800"/>
              </a:lnSpc>
              <a:buFont typeface="Wingdings" pitchFamily="2" charset="2"/>
              <a:buChar char="l"/>
            </a:pPr>
            <a:r>
              <a:rPr lang="zh-TW" altLang="zh-TW" dirty="0"/>
              <a:t>視被害人身心狀況及需要，適時提供關懷協助或心理諮商資源轉介</a:t>
            </a:r>
          </a:p>
        </p:txBody>
      </p:sp>
      <p:sp>
        <p:nvSpPr>
          <p:cNvPr id="12" name="矩形 11"/>
          <p:cNvSpPr/>
          <p:nvPr/>
        </p:nvSpPr>
        <p:spPr>
          <a:xfrm>
            <a:off x="1986753" y="4843142"/>
            <a:ext cx="3877985" cy="369332"/>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r>
              <a:rPr lang="zh-TW" altLang="zh-TW" dirty="0"/>
              <a:t>檢視場域空間的安全，避免再度發生</a:t>
            </a:r>
          </a:p>
        </p:txBody>
      </p:sp>
      <p:sp>
        <p:nvSpPr>
          <p:cNvPr id="13" name="矩形 12"/>
          <p:cNvSpPr/>
          <p:nvPr/>
        </p:nvSpPr>
        <p:spPr>
          <a:xfrm>
            <a:off x="1986753" y="5480937"/>
            <a:ext cx="4801314" cy="369332"/>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r>
              <a:rPr lang="zh-TW" altLang="zh-TW" dirty="0"/>
              <a:t>加強教育訓練及宣導，重申禁止性騷擾之聲明</a:t>
            </a:r>
          </a:p>
        </p:txBody>
      </p:sp>
      <p:sp>
        <p:nvSpPr>
          <p:cNvPr id="4" name="六角星形 3"/>
          <p:cNvSpPr/>
          <p:nvPr/>
        </p:nvSpPr>
        <p:spPr>
          <a:xfrm>
            <a:off x="1475656" y="2389795"/>
            <a:ext cx="306897" cy="437218"/>
          </a:xfrm>
          <a:prstGeom prst="star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TW" altLang="en-US"/>
          </a:p>
        </p:txBody>
      </p:sp>
      <p:sp>
        <p:nvSpPr>
          <p:cNvPr id="14" name="六角星形 13"/>
          <p:cNvSpPr/>
          <p:nvPr/>
        </p:nvSpPr>
        <p:spPr>
          <a:xfrm>
            <a:off x="1475656" y="2907617"/>
            <a:ext cx="306897" cy="437218"/>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六角星形 15"/>
          <p:cNvSpPr/>
          <p:nvPr/>
        </p:nvSpPr>
        <p:spPr>
          <a:xfrm>
            <a:off x="1475656" y="3393831"/>
            <a:ext cx="306897" cy="437218"/>
          </a:xfrm>
          <a:prstGeom prst="star6">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
        <p:nvSpPr>
          <p:cNvPr id="17" name="六角星形 16"/>
          <p:cNvSpPr/>
          <p:nvPr/>
        </p:nvSpPr>
        <p:spPr>
          <a:xfrm>
            <a:off x="1501124" y="4763978"/>
            <a:ext cx="306897" cy="437218"/>
          </a:xfrm>
          <a:prstGeom prst="star6">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a:p>
        </p:txBody>
      </p:sp>
      <p:sp>
        <p:nvSpPr>
          <p:cNvPr id="18" name="六角星形 17"/>
          <p:cNvSpPr/>
          <p:nvPr/>
        </p:nvSpPr>
        <p:spPr>
          <a:xfrm>
            <a:off x="1519779" y="5413051"/>
            <a:ext cx="306897" cy="437218"/>
          </a:xfrm>
          <a:prstGeom prst="star6">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059249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marL="571500" indent="-571500">
              <a:buFont typeface="Wingdings" pitchFamily="2" charset="2"/>
              <a:buChar char="Ø"/>
            </a:pPr>
            <a:r>
              <a:rPr lang="zh-TW" altLang="zh-TW" b="1" dirty="0">
                <a:effectLst>
                  <a:outerShdw blurRad="38100" dist="38100" dir="2700000" algn="tl">
                    <a:srgbClr val="000000">
                      <a:alpha val="43137"/>
                    </a:srgbClr>
                  </a:outerShdw>
                </a:effectLst>
              </a:rPr>
              <a:t>性騷擾之防治</a:t>
            </a:r>
            <a:endParaRPr lang="zh-TW" altLang="en-US" b="1" dirty="0">
              <a:effectLst>
                <a:outerShdw blurRad="38100" dist="38100" dir="2700000" algn="tl">
                  <a:srgbClr val="000000">
                    <a:alpha val="43137"/>
                  </a:srgbClr>
                </a:outerShdw>
              </a:effectLst>
            </a:endParaRPr>
          </a:p>
        </p:txBody>
      </p:sp>
      <p:sp>
        <p:nvSpPr>
          <p:cNvPr id="3" name="內容版面配置區 2"/>
          <p:cNvSpPr>
            <a:spLocks noGrp="1"/>
          </p:cNvSpPr>
          <p:nvPr>
            <p:ph idx="1"/>
          </p:nvPr>
        </p:nvSpPr>
        <p:spPr>
          <a:xfrm>
            <a:off x="1295763" y="1772816"/>
            <a:ext cx="7704856" cy="4472047"/>
          </a:xfrm>
        </p:spPr>
        <p:style>
          <a:lnRef idx="2">
            <a:schemeClr val="accent6"/>
          </a:lnRef>
          <a:fillRef idx="1">
            <a:schemeClr val="lt1"/>
          </a:fillRef>
          <a:effectRef idx="0">
            <a:schemeClr val="accent6"/>
          </a:effectRef>
          <a:fontRef idx="minor">
            <a:schemeClr val="dk1"/>
          </a:fontRef>
        </p:style>
        <p:txBody>
          <a:bodyPr>
            <a:normAutofit/>
          </a:bodyPr>
          <a:lstStyle/>
          <a:p>
            <a:pPr marL="82296" indent="0">
              <a:buNone/>
            </a:pPr>
            <a:endParaRPr lang="en-US" altLang="zh-TW" dirty="0"/>
          </a:p>
          <a:p>
            <a:pPr marL="82296" indent="0">
              <a:buClrTx/>
              <a:buNone/>
            </a:pPr>
            <a:r>
              <a:rPr lang="zh-TW" altLang="en-US" sz="2000" dirty="0"/>
              <a:t>                </a:t>
            </a:r>
            <a:endParaRPr lang="zh-TW" altLang="en-US" sz="1800" dirty="0">
              <a:latin typeface="王漢宗特圓體繁" pitchFamily="18" charset="-120"/>
              <a:ea typeface="王漢宗特圓體繁" pitchFamily="18" charset="-120"/>
            </a:endParaRPr>
          </a:p>
        </p:txBody>
      </p:sp>
      <p:sp>
        <p:nvSpPr>
          <p:cNvPr id="5" name="五邊形 4"/>
          <p:cNvSpPr/>
          <p:nvPr/>
        </p:nvSpPr>
        <p:spPr>
          <a:xfrm>
            <a:off x="1907704" y="1417638"/>
            <a:ext cx="4104456" cy="720080"/>
          </a:xfrm>
          <a:prstGeom prst="homePlate">
            <a:avLst>
              <a:gd name="adj" fmla="val 4885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dirty="0">
                <a:solidFill>
                  <a:schemeClr val="tx1">
                    <a:lumMod val="75000"/>
                    <a:lumOff val="25000"/>
                  </a:schemeClr>
                </a:solidFill>
                <a:latin typeface="王漢宗特明體繁" pitchFamily="18" charset="-120"/>
                <a:ea typeface="王漢宗特明體繁" pitchFamily="18" charset="-120"/>
              </a:rPr>
              <a:t> 六、性騷擾調查處理</a:t>
            </a:r>
            <a:endParaRPr lang="en-US" altLang="zh-TW" sz="2800" dirty="0">
              <a:solidFill>
                <a:schemeClr val="tx1">
                  <a:lumMod val="75000"/>
                  <a:lumOff val="25000"/>
                </a:schemeClr>
              </a:solidFill>
              <a:latin typeface="王漢宗特明體繁" pitchFamily="18" charset="-120"/>
              <a:ea typeface="王漢宗特明體繁" pitchFamily="18" charset="-120"/>
            </a:endParaRPr>
          </a:p>
        </p:txBody>
      </p:sp>
      <p:sp>
        <p:nvSpPr>
          <p:cNvPr id="4" name="圓角矩形 3"/>
          <p:cNvSpPr/>
          <p:nvPr/>
        </p:nvSpPr>
        <p:spPr>
          <a:xfrm>
            <a:off x="1331639" y="2204864"/>
            <a:ext cx="1263621" cy="864096"/>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dirty="0">
                <a:solidFill>
                  <a:schemeClr val="accent6">
                    <a:lumMod val="75000"/>
                  </a:schemeClr>
                </a:solidFill>
                <a:latin typeface="王漢宗特圓體繁" pitchFamily="18" charset="-120"/>
                <a:ea typeface="王漢宗特圓體繁" pitchFamily="18" charset="-120"/>
              </a:rPr>
              <a:t>組成性騷擾申訴處理會進行調查</a:t>
            </a:r>
          </a:p>
        </p:txBody>
      </p:sp>
      <p:sp>
        <p:nvSpPr>
          <p:cNvPr id="6" name="向右箭號 5"/>
          <p:cNvSpPr/>
          <p:nvPr/>
        </p:nvSpPr>
        <p:spPr>
          <a:xfrm>
            <a:off x="2664507" y="2420888"/>
            <a:ext cx="323317" cy="350312"/>
          </a:xfrm>
          <a:prstGeom prst="right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圓角矩形 6"/>
          <p:cNvSpPr/>
          <p:nvPr/>
        </p:nvSpPr>
        <p:spPr>
          <a:xfrm>
            <a:off x="3001076" y="2204864"/>
            <a:ext cx="1368152" cy="863379"/>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dirty="0">
                <a:solidFill>
                  <a:schemeClr val="accent6">
                    <a:lumMod val="75000"/>
                  </a:schemeClr>
                </a:solidFill>
                <a:latin typeface="王漢宗特圓體繁" pitchFamily="18" charset="-120"/>
                <a:ea typeface="王漢宗特圓體繁" pitchFamily="18" charset="-120"/>
              </a:rPr>
              <a:t>申訴調查小組調查報告提申處會審議</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8392" y="2420888"/>
            <a:ext cx="382602"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圓角矩形 7"/>
          <p:cNvSpPr/>
          <p:nvPr/>
        </p:nvSpPr>
        <p:spPr>
          <a:xfrm>
            <a:off x="4788024" y="2204864"/>
            <a:ext cx="1365131" cy="85932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dirty="0">
                <a:solidFill>
                  <a:schemeClr val="accent6">
                    <a:lumMod val="75000"/>
                  </a:schemeClr>
                </a:solidFill>
                <a:latin typeface="王漢宗特圓體繁" pitchFamily="18" charset="-120"/>
                <a:ea typeface="王漢宗特圓體繁" pitchFamily="18" charset="-120"/>
              </a:rPr>
              <a:t>申處會應作成懲處或其他處理之建議</a:t>
            </a: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7797" y="2420888"/>
            <a:ext cx="377825"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圓角矩形 8"/>
          <p:cNvSpPr/>
          <p:nvPr/>
        </p:nvSpPr>
        <p:spPr>
          <a:xfrm>
            <a:off x="6585623" y="2204864"/>
            <a:ext cx="938706" cy="863379"/>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dirty="0">
                <a:solidFill>
                  <a:schemeClr val="accent6">
                    <a:lumMod val="75000"/>
                  </a:schemeClr>
                </a:solidFill>
                <a:latin typeface="王漢宗特圓體繁" pitchFamily="18" charset="-120"/>
                <a:ea typeface="王漢宗特圓體繁" pitchFamily="18" charset="-120"/>
              </a:rPr>
              <a:t>審議結果通知當事人</a:t>
            </a:r>
          </a:p>
        </p:txBody>
      </p:sp>
      <p:sp>
        <p:nvSpPr>
          <p:cNvPr id="10" name="圓角矩形 9"/>
          <p:cNvSpPr/>
          <p:nvPr/>
        </p:nvSpPr>
        <p:spPr>
          <a:xfrm>
            <a:off x="7956796" y="2204864"/>
            <a:ext cx="1007692" cy="86409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dirty="0">
                <a:solidFill>
                  <a:schemeClr val="accent6">
                    <a:lumMod val="75000"/>
                  </a:schemeClr>
                </a:solidFill>
                <a:latin typeface="王漢宗特圓體繁" pitchFamily="18" charset="-120"/>
                <a:ea typeface="王漢宗特圓體繁" pitchFamily="18" charset="-120"/>
              </a:rPr>
              <a:t>追蹤、考核及監督</a:t>
            </a:r>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8971" y="2420888"/>
            <a:ext cx="377825" cy="41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圓角矩形 10"/>
          <p:cNvSpPr/>
          <p:nvPr/>
        </p:nvSpPr>
        <p:spPr>
          <a:xfrm>
            <a:off x="1312113" y="3140968"/>
            <a:ext cx="1459687" cy="194421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圓角矩形 11"/>
          <p:cNvSpPr/>
          <p:nvPr/>
        </p:nvSpPr>
        <p:spPr>
          <a:xfrm>
            <a:off x="2929885" y="3140968"/>
            <a:ext cx="1588493" cy="720080"/>
          </a:xfrm>
          <a:prstGeom prst="roundRect">
            <a:avLst/>
          </a:prstGeom>
          <a:no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圓角矩形 12"/>
          <p:cNvSpPr/>
          <p:nvPr/>
        </p:nvSpPr>
        <p:spPr>
          <a:xfrm>
            <a:off x="4697629" y="3140968"/>
            <a:ext cx="1564625" cy="1083178"/>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圓角矩形 13"/>
          <p:cNvSpPr/>
          <p:nvPr/>
        </p:nvSpPr>
        <p:spPr>
          <a:xfrm>
            <a:off x="6444208" y="3140969"/>
            <a:ext cx="1296144" cy="1083177"/>
          </a:xfrm>
          <a:prstGeom prst="round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圓角矩形 14"/>
          <p:cNvSpPr/>
          <p:nvPr/>
        </p:nvSpPr>
        <p:spPr>
          <a:xfrm>
            <a:off x="7855970" y="3140968"/>
            <a:ext cx="1108518" cy="1754326"/>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p:cNvSpPr txBox="1"/>
          <p:nvPr/>
        </p:nvSpPr>
        <p:spPr>
          <a:xfrm>
            <a:off x="7855970" y="3140968"/>
            <a:ext cx="1036510" cy="1754326"/>
          </a:xfrm>
          <a:prstGeom prst="rect">
            <a:avLst/>
          </a:prstGeom>
          <a:noFill/>
        </p:spPr>
        <p:txBody>
          <a:bodyPr wrap="square" rtlCol="0">
            <a:spAutoFit/>
          </a:bodyPr>
          <a:lstStyle/>
          <a:p>
            <a:pPr algn="just"/>
            <a:r>
              <a:rPr lang="zh-TW" altLang="en-US" sz="1200" dirty="0">
                <a:latin typeface="標楷體" panose="03000509000000000000" pitchFamily="65" charset="-120"/>
                <a:ea typeface="標楷體" panose="03000509000000000000" pitchFamily="65" charset="-120"/>
              </a:rPr>
              <a:t>機關應採取事後之追蹤、考核及監督，確保懲處或處理措施有效執行，避免相同案件或有報復情事之發生。</a:t>
            </a:r>
          </a:p>
        </p:txBody>
      </p:sp>
      <p:sp>
        <p:nvSpPr>
          <p:cNvPr id="25" name="文字方塊 24"/>
          <p:cNvSpPr txBox="1"/>
          <p:nvPr/>
        </p:nvSpPr>
        <p:spPr>
          <a:xfrm>
            <a:off x="1419360" y="5149641"/>
            <a:ext cx="1245147" cy="1015663"/>
          </a:xfrm>
          <a:prstGeom prst="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wrap="square" rtlCol="0">
            <a:spAutoFit/>
          </a:bodyPr>
          <a:lstStyle/>
          <a:p>
            <a:pPr algn="just"/>
            <a:r>
              <a:rPr lang="zh-TW" altLang="en-US" sz="1200" dirty="0">
                <a:latin typeface="標楷體" panose="03000509000000000000" pitchFamily="65" charset="-120"/>
                <a:ea typeface="標楷體" panose="03000509000000000000" pitchFamily="65" charset="-120"/>
              </a:rPr>
              <a:t>應保護當事人與受邀協助調查之個人隱私，及其他人格法益。</a:t>
            </a:r>
          </a:p>
        </p:txBody>
      </p:sp>
      <p:sp>
        <p:nvSpPr>
          <p:cNvPr id="26" name="文字方塊 25"/>
          <p:cNvSpPr txBox="1"/>
          <p:nvPr/>
        </p:nvSpPr>
        <p:spPr>
          <a:xfrm>
            <a:off x="3001076" y="3140968"/>
            <a:ext cx="1404846" cy="646331"/>
          </a:xfrm>
          <a:prstGeom prst="rect">
            <a:avLst/>
          </a:prstGeom>
          <a:noFill/>
        </p:spPr>
        <p:txBody>
          <a:bodyPr wrap="square" rtlCol="0">
            <a:spAutoFit/>
          </a:bodyPr>
          <a:lstStyle/>
          <a:p>
            <a:pPr algn="just"/>
            <a:r>
              <a:rPr lang="zh-TW" altLang="en-US" sz="1200" dirty="0">
                <a:latin typeface="標楷體" panose="03000509000000000000" pitchFamily="65" charset="-120"/>
                <a:ea typeface="標楷體" panose="03000509000000000000" pitchFamily="65" charset="-120"/>
              </a:rPr>
              <a:t>調查小組調查結束後，應作成調查報告移送申處會審議。</a:t>
            </a:r>
          </a:p>
        </p:txBody>
      </p:sp>
      <p:sp>
        <p:nvSpPr>
          <p:cNvPr id="27" name="文字方塊 26"/>
          <p:cNvSpPr txBox="1"/>
          <p:nvPr/>
        </p:nvSpPr>
        <p:spPr>
          <a:xfrm>
            <a:off x="1312113" y="3140968"/>
            <a:ext cx="1445357" cy="1938992"/>
          </a:xfrm>
          <a:prstGeom prst="rect">
            <a:avLst/>
          </a:prstGeom>
          <a:noFill/>
        </p:spPr>
        <p:txBody>
          <a:bodyPr wrap="square" rtlCol="0">
            <a:spAutoFit/>
          </a:bodyPr>
          <a:lstStyle/>
          <a:p>
            <a:pPr algn="just"/>
            <a:r>
              <a:rPr lang="zh-TW" altLang="en-US" sz="1200" dirty="0">
                <a:latin typeface="標楷體" panose="03000509000000000000" pitchFamily="65" charset="-120"/>
                <a:ea typeface="標楷體" panose="03000509000000000000" pitchFamily="65" charset="-120"/>
              </a:rPr>
              <a:t>機關受理申訴案件，應提送申處會召集人於七日內指派三人以上委員組成申訴調查小組進行調查，其成員應有具備性別意識之外部專業人士，且女性委員比例不得低於二分之一。</a:t>
            </a:r>
          </a:p>
        </p:txBody>
      </p:sp>
      <p:sp>
        <p:nvSpPr>
          <p:cNvPr id="28" name="文字方塊 27"/>
          <p:cNvSpPr txBox="1"/>
          <p:nvPr/>
        </p:nvSpPr>
        <p:spPr>
          <a:xfrm>
            <a:off x="4697629" y="3186842"/>
            <a:ext cx="1510167" cy="1015663"/>
          </a:xfrm>
          <a:prstGeom prst="rect">
            <a:avLst/>
          </a:prstGeom>
          <a:noFill/>
        </p:spPr>
        <p:txBody>
          <a:bodyPr wrap="square" rtlCol="0">
            <a:spAutoFit/>
          </a:bodyPr>
          <a:lstStyle/>
          <a:p>
            <a:pPr algn="just"/>
            <a:r>
              <a:rPr lang="zh-TW" altLang="en-US" sz="1200" dirty="0">
                <a:latin typeface="標楷體" panose="03000509000000000000" pitchFamily="65" charset="-120"/>
                <a:ea typeface="標楷體" panose="03000509000000000000" pitchFamily="65" charset="-120"/>
              </a:rPr>
              <a:t>申處會應參考調查小組之調查結果，為附理由之決議，並得作成懲處或其他處理之建議。</a:t>
            </a:r>
          </a:p>
        </p:txBody>
      </p:sp>
      <p:sp>
        <p:nvSpPr>
          <p:cNvPr id="29" name="文字方塊 28"/>
          <p:cNvSpPr txBox="1"/>
          <p:nvPr/>
        </p:nvSpPr>
        <p:spPr>
          <a:xfrm>
            <a:off x="3021708" y="4005064"/>
            <a:ext cx="1404846" cy="1938992"/>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wrap="square" rtlCol="0">
            <a:spAutoFit/>
          </a:bodyPr>
          <a:lstStyle/>
          <a:p>
            <a:pPr algn="just"/>
            <a:r>
              <a:rPr lang="zh-TW" altLang="en-US" sz="1200" dirty="0">
                <a:latin typeface="標楷體" panose="03000509000000000000" pitchFamily="65" charset="-120"/>
                <a:ea typeface="標楷體" panose="03000509000000000000" pitchFamily="65" charset="-120"/>
              </a:rPr>
              <a:t>召開會議時，得通知當事人及關係人到場說明，給予雙方當事人充分陳述意見及答辯之機會，除有詢問當事人之必要外，應避免重複詢問或使其對質，並得邀請具相關學識經驗者協助。</a:t>
            </a:r>
          </a:p>
        </p:txBody>
      </p:sp>
      <p:sp>
        <p:nvSpPr>
          <p:cNvPr id="30" name="文字方塊 29"/>
          <p:cNvSpPr txBox="1"/>
          <p:nvPr/>
        </p:nvSpPr>
        <p:spPr>
          <a:xfrm>
            <a:off x="6457214" y="3208483"/>
            <a:ext cx="1212539" cy="1015663"/>
          </a:xfrm>
          <a:prstGeom prst="rect">
            <a:avLst/>
          </a:prstGeom>
          <a:noFill/>
        </p:spPr>
        <p:txBody>
          <a:bodyPr wrap="square" rtlCol="0">
            <a:spAutoFit/>
          </a:bodyPr>
          <a:lstStyle/>
          <a:p>
            <a:pPr algn="just"/>
            <a:r>
              <a:rPr lang="zh-TW" altLang="en-US" sz="1200" dirty="0">
                <a:latin typeface="標楷體" panose="03000509000000000000" pitchFamily="65" charset="-120"/>
                <a:ea typeface="標楷體" panose="03000509000000000000" pitchFamily="65" charset="-120"/>
              </a:rPr>
              <a:t>機關應將申處會之決議以書面通知申訴人、被申訴人及相關機關。</a:t>
            </a:r>
          </a:p>
        </p:txBody>
      </p:sp>
      <p:sp>
        <p:nvSpPr>
          <p:cNvPr id="31" name="文字方塊 30"/>
          <p:cNvSpPr txBox="1"/>
          <p:nvPr/>
        </p:nvSpPr>
        <p:spPr>
          <a:xfrm>
            <a:off x="4782040" y="4365104"/>
            <a:ext cx="1404846" cy="1754326"/>
          </a:xfrm>
          <a:prstGeom prst="rect">
            <a:avLst/>
          </a:prstGeom>
          <a:noFill/>
          <a:ln>
            <a:solidFill>
              <a:srgbClr val="0000CC"/>
            </a:solidFill>
          </a:ln>
        </p:spPr>
        <p:style>
          <a:lnRef idx="0">
            <a:scrgbClr r="0" g="0" b="0"/>
          </a:lnRef>
          <a:fillRef idx="0">
            <a:scrgbClr r="0" g="0" b="0"/>
          </a:fillRef>
          <a:effectRef idx="0">
            <a:scrgbClr r="0" g="0" b="0"/>
          </a:effectRef>
          <a:fontRef idx="minor">
            <a:schemeClr val="accent6"/>
          </a:fontRef>
        </p:style>
        <p:txBody>
          <a:bodyPr wrap="square" rtlCol="0">
            <a:spAutoFit/>
          </a:bodyPr>
          <a:lstStyle/>
          <a:p>
            <a:pPr algn="just"/>
            <a:r>
              <a:rPr lang="zh-TW" altLang="en-US" sz="1200" dirty="0">
                <a:latin typeface="標楷體" panose="03000509000000000000" pitchFamily="65" charset="-120"/>
                <a:ea typeface="標楷體" panose="03000509000000000000" pitchFamily="65" charset="-120"/>
              </a:rPr>
              <a:t>經調查認定屬性騷擾之案件，應視情節輕重，對行為人為適當之懲處，並給予被害人對行為人之懲處額度有陳述意見之機會，納入最終懲處決定之參考。</a:t>
            </a:r>
          </a:p>
        </p:txBody>
      </p:sp>
      <p:sp>
        <p:nvSpPr>
          <p:cNvPr id="32" name="文字方塊 31"/>
          <p:cNvSpPr txBox="1"/>
          <p:nvPr/>
        </p:nvSpPr>
        <p:spPr>
          <a:xfrm>
            <a:off x="6444208" y="4391970"/>
            <a:ext cx="1296144" cy="1200329"/>
          </a:xfrm>
          <a:prstGeom prst="rect">
            <a:avLst/>
          </a:prstGeom>
          <a:noFill/>
          <a:ln>
            <a:solidFill>
              <a:srgbClr val="92D050"/>
            </a:solidFill>
          </a:ln>
        </p:spPr>
        <p:style>
          <a:lnRef idx="0">
            <a:scrgbClr r="0" g="0" b="0"/>
          </a:lnRef>
          <a:fillRef idx="0">
            <a:scrgbClr r="0" g="0" b="0"/>
          </a:fillRef>
          <a:effectRef idx="0">
            <a:scrgbClr r="0" g="0" b="0"/>
          </a:effectRef>
          <a:fontRef idx="minor">
            <a:schemeClr val="accent4"/>
          </a:fontRef>
        </p:style>
        <p:txBody>
          <a:bodyPr wrap="square" rtlCol="0">
            <a:spAutoFit/>
          </a:bodyPr>
          <a:lstStyle/>
          <a:p>
            <a:pPr algn="just"/>
            <a:r>
              <a:rPr lang="zh-TW" altLang="en-US" sz="1200" dirty="0">
                <a:latin typeface="標楷體" panose="03000509000000000000" pitchFamily="65" charset="-120"/>
                <a:ea typeface="標楷體" panose="03000509000000000000" pitchFamily="65" charset="-120"/>
              </a:rPr>
              <a:t>機關不得因員工提出性騷擾申訴或協助他人申訴而予以解僱、調職或其他不利之處分。</a:t>
            </a:r>
          </a:p>
        </p:txBody>
      </p:sp>
    </p:spTree>
    <p:extLst>
      <p:ext uri="{BB962C8B-B14F-4D97-AF65-F5344CB8AC3E}">
        <p14:creationId xmlns:p14="http://schemas.microsoft.com/office/powerpoint/2010/main" val="971164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p:cNvPicPr/>
          <p:nvPr/>
        </p:nvPicPr>
        <p:blipFill>
          <a:blip r:embed="rId2">
            <a:extLst>
              <a:ext uri="{BEBA8EAE-BF5A-486C-A8C5-ECC9F3942E4B}">
                <a14:imgProps xmlns:a14="http://schemas.microsoft.com/office/drawing/2010/main">
                  <a14:imgLayer r:embed="rId3">
                    <a14:imgEffect>
                      <a14:backgroundRemoval t="0" b="100000" l="0" r="100000">
                        <a14:foregroundMark x1="3077" y1="1840" x2="3077" y2="1840"/>
                        <a14:foregroundMark x1="9371" y1="1840" x2="9371" y2="1840"/>
                        <a14:foregroundMark x1="3497" y1="10123" x2="3497" y2="10123"/>
                        <a14:foregroundMark x1="3776" y1="42791" x2="3776" y2="42791"/>
                        <a14:foregroundMark x1="6993" y1="51840" x2="6993" y2="51840"/>
                        <a14:foregroundMark x1="9091" y1="64724" x2="9091" y2="64724"/>
                        <a14:foregroundMark x1="10769" y1="71626" x2="10769" y2="71626"/>
                        <a14:foregroundMark x1="14266" y1="75307" x2="14266" y2="75307"/>
                        <a14:foregroundMark x1="4476" y1="74080" x2="4476" y2="74080"/>
                        <a14:foregroundMark x1="1818" y1="76074" x2="1818" y2="76074"/>
                        <a14:foregroundMark x1="699" y1="68252" x2="699" y2="68252"/>
                        <a14:foregroundMark x1="1958" y1="63344" x2="1958" y2="63344"/>
                        <a14:foregroundMark x1="3077" y1="57669" x2="3077" y2="57669"/>
                        <a14:foregroundMark x1="5734" y1="57669" x2="5734" y2="57669"/>
                        <a14:foregroundMark x1="9790" y1="59969" x2="9790" y2="59969"/>
                        <a14:foregroundMark x1="5455" y1="63957" x2="5455" y2="63957"/>
                        <a14:foregroundMark x1="6993" y1="69632" x2="6993" y2="69632"/>
                        <a14:foregroundMark x1="88671" y1="96012" x2="88671" y2="96012"/>
                        <a14:foregroundMark x1="89790" y1="87577" x2="89790" y2="87577"/>
                        <a14:foregroundMark x1="93147" y1="84816" x2="93147" y2="84816"/>
                        <a14:foregroundMark x1="96923" y1="79601" x2="96923" y2="79601"/>
                        <a14:foregroundMark x1="98741" y1="76227" x2="98741" y2="76227"/>
                        <a14:foregroundMark x1="73846" y1="91104" x2="73846" y2="91104"/>
                        <a14:foregroundMark x1="57902" y1="94018" x2="57902" y2="94018"/>
                        <a14:foregroundMark x1="51329" y1="93405" x2="51329" y2="93405"/>
                        <a14:foregroundMark x1="47832" y1="96472" x2="47832" y2="96472"/>
                        <a14:foregroundMark x1="58741" y1="96779" x2="58741" y2="96779"/>
                        <a14:foregroundMark x1="77483" y1="97239" x2="77483" y2="97239"/>
                        <a14:foregroundMark x1="86853" y1="96626" x2="86853" y2="96626"/>
                        <a14:foregroundMark x1="95944" y1="95399" x2="95944" y2="95399"/>
                        <a14:foregroundMark x1="97203" y1="98466" x2="97203" y2="98466"/>
                        <a14:foregroundMark x1="98042" y1="93405" x2="98042" y2="93405"/>
                        <a14:foregroundMark x1="96084" y1="86196" x2="96084" y2="86196"/>
                        <a14:foregroundMark x1="98462" y1="83896" x2="98462" y2="83896"/>
                        <a14:foregroundMark x1="86434" y1="90951" x2="86434" y2="90951"/>
                        <a14:foregroundMark x1="84336" y1="89724" x2="84336" y2="89724"/>
                        <a14:foregroundMark x1="76503" y1="93098" x2="76503" y2="93098"/>
                        <a14:foregroundMark x1="67832" y1="98006" x2="67832" y2="98006"/>
                        <a14:foregroundMark x1="73007" y1="98160" x2="73007" y2="98160"/>
                        <a14:foregroundMark x1="81818" y1="97393" x2="81818" y2="97393"/>
                        <a14:foregroundMark x1="83636" y1="94785" x2="83636" y2="94785"/>
                        <a14:foregroundMark x1="91748" y1="91104" x2="91748" y2="91104"/>
                        <a14:foregroundMark x1="93007" y1="96779" x2="93007" y2="96779"/>
                        <a14:foregroundMark x1="95664" y1="89877" x2="95664" y2="89877"/>
                        <a14:foregroundMark x1="97762" y1="88497" x2="98182" y2="88497"/>
                        <a14:foregroundMark x1="55804" y1="98006" x2="55804" y2="98006"/>
                        <a14:foregroundMark x1="63217" y1="97393" x2="63217" y2="97393"/>
                        <a14:foregroundMark x1="24755" y1="98466" x2="24755" y2="98466"/>
                        <a14:foregroundMark x1="22517" y1="98620" x2="22517" y2="98620"/>
                        <a14:foregroundMark x1="2657" y1="94785" x2="2657" y2="94785"/>
                        <a14:foregroundMark x1="5175" y1="98620" x2="5175" y2="98620"/>
                        <a14:foregroundMark x1="6853" y1="95245" x2="6853" y2="95245"/>
                        <a14:foregroundMark x1="5455" y1="93712" x2="5455" y2="93712"/>
                        <a14:foregroundMark x1="1678" y1="90491" x2="1678" y2="90491"/>
                        <a14:foregroundMark x1="2378" y1="86350" x2="2378" y2="86350"/>
                        <a14:foregroundMark x1="6014" y1="75307" x2="6014" y2="75307"/>
                        <a14:foregroundMark x1="9930" y1="75000" x2="9930" y2="75000"/>
                        <a14:foregroundMark x1="13846" y1="77301" x2="13846" y2="77301"/>
                        <a14:foregroundMark x1="15105" y1="70552" x2="15105" y2="70552"/>
                        <a14:foregroundMark x1="14126" y1="64110" x2="14126" y2="64110"/>
                        <a14:foregroundMark x1="11748" y1="59356" x2="11748" y2="59356"/>
                        <a14:foregroundMark x1="9930" y1="52914" x2="9930" y2="52914"/>
                        <a14:foregroundMark x1="2937" y1="53067" x2="2937" y2="53067"/>
                        <a14:foregroundMark x1="5455" y1="46933" x2="5455" y2="46933"/>
                        <a14:foregroundMark x1="6853" y1="39877" x2="6853" y2="39877"/>
                        <a14:foregroundMark x1="6713" y1="34049" x2="6713" y2="34049"/>
                        <a14:foregroundMark x1="3636" y1="27147" x2="3636" y2="27147"/>
                        <a14:foregroundMark x1="9930" y1="17178" x2="9930" y2="17178"/>
                        <a14:foregroundMark x1="11329" y1="10890" x2="11748" y2="10276"/>
                        <a14:foregroundMark x1="13566" y1="6902" x2="13566" y2="6902"/>
                        <a14:foregroundMark x1="15664" y1="2147" x2="15664" y2="2147"/>
                        <a14:foregroundMark x1="10350" y1="5521" x2="10350" y2="5521"/>
                        <a14:foregroundMark x1="3916" y1="6135" x2="3916" y2="6135"/>
                        <a14:foregroundMark x1="7832" y1="15031" x2="7832" y2="15031"/>
                        <a14:foregroundMark x1="4895" y1="16258" x2="4895" y2="16258"/>
                        <a14:foregroundMark x1="2378" y1="21012" x2="2378" y2="21012"/>
                        <a14:foregroundMark x1="6154" y1="22699" x2="6154" y2="22699"/>
                        <a14:foregroundMark x1="9091" y1="26534" x2="9091" y2="26534"/>
                        <a14:foregroundMark x1="6154" y1="29294" x2="6154" y2="29294"/>
                        <a14:foregroundMark x1="1958" y1="31902" x2="1958" y2="31902"/>
                        <a14:foregroundMark x1="4755" y1="37883" x2="4755" y2="37883"/>
                        <a14:foregroundMark x1="2937" y1="40951" x2="2937" y2="41718"/>
                        <a14:foregroundMark x1="9790" y1="47393" x2="9790" y2="47393"/>
                        <a14:foregroundMark x1="1818" y1="48466" x2="1818" y2="48466"/>
                        <a14:foregroundMark x1="87273" y1="8896" x2="87273" y2="8896"/>
                        <a14:foregroundMark x1="93566" y1="4755" x2="93566" y2="4755"/>
                        <a14:foregroundMark x1="96923" y1="1994" x2="96923" y2="1994"/>
                        <a14:foregroundMark x1="98601" y1="3988" x2="98601" y2="3988"/>
                        <a14:foregroundMark x1="95524" y1="8742" x2="95524" y2="8742"/>
                        <a14:foregroundMark x1="93846" y1="12423" x2="93846" y2="12423"/>
                        <a14:foregroundMark x1="92308" y1="15644" x2="92308" y2="15644"/>
                        <a14:foregroundMark x1="88671" y1="19172" x2="88671" y2="19172"/>
                        <a14:foregroundMark x1="82378" y1="15798" x2="82378" y2="15798"/>
                        <a14:foregroundMark x1="81399" y1="7362" x2="81399" y2="7362"/>
                        <a14:foregroundMark x1="83916" y1="5215" x2="83916" y2="5215"/>
                        <a14:foregroundMark x1="87552" y1="4601" x2="87552" y2="4601"/>
                        <a14:foregroundMark x1="4196" y1="97699" x2="4196" y2="97699"/>
                        <a14:foregroundMark x1="2937" y1="97853" x2="2937" y2="97853"/>
                        <a14:foregroundMark x1="1818" y1="97086" x2="1818" y2="97086"/>
                        <a14:foregroundMark x1="1259" y1="78681" x2="1259" y2="78681"/>
                        <a14:foregroundMark x1="5594" y1="73466" x2="5594" y2="73466"/>
                        <a14:foregroundMark x1="10070" y1="75767" x2="10070" y2="75767"/>
                        <a14:foregroundMark x1="12448" y1="74693" x2="12448" y2="74693"/>
                        <a14:foregroundMark x1="14685" y1="72853" x2="14685" y2="72853"/>
                        <a14:foregroundMark x1="5455" y1="67485" x2="5455" y2="67485"/>
                        <a14:foregroundMark x1="1958" y1="69479" x2="1958" y2="69479"/>
                        <a14:foregroundMark x1="1818" y1="71626" x2="1818" y2="71626"/>
                        <a14:foregroundMark x1="1119" y1="11043" x2="1119" y2="11043"/>
                        <a14:foregroundMark x1="1259" y1="14264" x2="1259" y2="14264"/>
                        <a14:foregroundMark x1="1259" y1="16258" x2="1259" y2="16258"/>
                        <a14:foregroundMark x1="3916" y1="16564" x2="3916" y2="16564"/>
                        <a14:foregroundMark x1="2098" y1="9049" x2="2098" y2="9049"/>
                        <a14:foregroundMark x1="1119" y1="7669" x2="1119" y2="7669"/>
                        <a14:foregroundMark x1="1119" y1="4908" x2="1119" y2="4908"/>
                        <a14:foregroundMark x1="1958" y1="2147" x2="1958" y2="2147"/>
                        <a14:foregroundMark x1="5455" y1="613" x2="5455" y2="613"/>
                        <a14:foregroundMark x1="5455" y1="2761" x2="5455" y2="2761"/>
                        <a14:foregroundMark x1="8671" y1="3221" x2="8671" y2="3221"/>
                        <a14:foregroundMark x1="8811" y1="3221" x2="8811" y2="3221"/>
                        <a14:foregroundMark x1="7273" y1="5982" x2="7273" y2="5982"/>
                        <a14:foregroundMark x1="8252" y1="6135" x2="8252" y2="6135"/>
                        <a14:foregroundMark x1="8531" y1="9509" x2="8531" y2="9509"/>
                        <a14:foregroundMark x1="10769" y1="7515" x2="11189" y2="6902"/>
                        <a14:foregroundMark x1="4336" y1="13650" x2="4336" y2="13650"/>
                        <a14:foregroundMark x1="4895" y1="21933" x2="4895" y2="21933"/>
                        <a14:foregroundMark x1="5734" y1="21626" x2="5734" y2="21626"/>
                        <a14:foregroundMark x1="5175" y1="27147" x2="5175" y2="27147"/>
                        <a14:foregroundMark x1="80839" y1="93712" x2="80839" y2="93712"/>
                        <a14:foregroundMark x1="88252" y1="93865" x2="88252" y2="93865"/>
                        <a14:foregroundMark x1="89930" y1="93405" x2="89930" y2="93405"/>
                        <a14:foregroundMark x1="91888" y1="92638" x2="91888" y2="92638"/>
                        <a14:foregroundMark x1="94685" y1="89877" x2="94685" y2="89877"/>
                        <a14:foregroundMark x1="92587" y1="85123" x2="92587" y2="85123"/>
                        <a14:foregroundMark x1="96084" y1="81442" x2="96084" y2="81442"/>
                        <a14:foregroundMark x1="80699" y1="89571" x2="80699" y2="89571"/>
                        <a14:foregroundMark x1="65035" y1="94632" x2="65035" y2="94632"/>
                        <a14:foregroundMark x1="60280" y1="95706" x2="60280" y2="95706"/>
                        <a14:foregroundMark x1="54406" y1="92485" x2="54406" y2="92485"/>
                        <a14:foregroundMark x1="52867" y1="97239" x2="52867" y2="97239"/>
                        <a14:foregroundMark x1="91189" y1="6748" x2="91189" y2="6748"/>
                        <a14:foregroundMark x1="97902" y1="8742" x2="97902" y2="8742"/>
                        <a14:foregroundMark x1="91469" y1="3834" x2="91469" y2="3834"/>
                        <a14:foregroundMark x1="88531" y1="15644" x2="88531" y2="15644"/>
                        <a14:foregroundMark x1="83077" y1="9356" x2="83077" y2="9356"/>
                        <a14:backgroundMark x1="27273" y1="10429" x2="27273" y2="10429"/>
                        <a14:backgroundMark x1="31049" y1="9969" x2="31049" y2="9969"/>
                        <a14:backgroundMark x1="35385" y1="9509" x2="35385" y2="9509"/>
                        <a14:backgroundMark x1="42657" y1="9049" x2="42657" y2="9049"/>
                        <a14:backgroundMark x1="54406" y1="8129" x2="54406" y2="8129"/>
                        <a14:backgroundMark x1="59161" y1="7362" x2="59161" y2="7362"/>
                        <a14:backgroundMark x1="31748" y1="20245" x2="31748" y2="20245"/>
                        <a14:backgroundMark x1="43217" y1="19632" x2="43217" y2="19632"/>
                        <a14:backgroundMark x1="40839" y1="24233" x2="40839" y2="24233"/>
                        <a14:backgroundMark x1="46434" y1="8589" x2="46434" y2="8589"/>
                        <a14:backgroundMark x1="53427" y1="9509" x2="53427" y2="9509"/>
                        <a14:backgroundMark x1="32308" y1="11043" x2="32308" y2="11043"/>
                        <a14:backgroundMark x1="59580" y1="19172" x2="59580" y2="19172"/>
                        <a14:backgroundMark x1="66993" y1="20399" x2="66993" y2="20399"/>
                        <a14:backgroundMark x1="51888" y1="20399" x2="51888" y2="20399"/>
                        <a14:backgroundMark x1="52867" y1="16871" x2="52867" y2="16871"/>
                        <a14:backgroundMark x1="47972" y1="17945" x2="47972" y2="17945"/>
                        <a14:backgroundMark x1="38322" y1="9509" x2="38322" y2="9509"/>
                        <a14:backgroundMark x1="52727" y1="25307" x2="52727" y2="25307"/>
                        <a14:backgroundMark x1="63497" y1="24233" x2="63497" y2="24233"/>
                        <a14:backgroundMark x1="70070" y1="23160" x2="70070" y2="23160"/>
                        <a14:backgroundMark x1="71888" y1="23313" x2="71888" y2="23313"/>
                        <a14:backgroundMark x1="69231" y1="22239" x2="69231" y2="22239"/>
                        <a14:backgroundMark x1="67692" y1="24387" x2="67692" y2="24387"/>
                        <a14:backgroundMark x1="30629" y1="24693" x2="30629" y2="24693"/>
                        <a14:backgroundMark x1="34685" y1="25767" x2="34685" y2="25767"/>
                        <a14:backgroundMark x1="44895" y1="25920" x2="44895" y2="25920"/>
                        <a14:backgroundMark x1="60839" y1="16104" x2="60839" y2="16104"/>
                        <a14:backgroundMark x1="57622" y1="17485" x2="57622" y2="17485"/>
                        <a14:backgroundMark x1="61259" y1="18405" x2="61259" y2="18405"/>
                        <a14:backgroundMark x1="62517" y1="19632" x2="62517" y2="20245"/>
                        <a14:backgroundMark x1="54685" y1="19632" x2="54685" y2="19632"/>
                        <a14:backgroundMark x1="58182" y1="17638" x2="58182" y2="17638"/>
                        <a14:backgroundMark x1="45175" y1="24233" x2="45175" y2="24233"/>
                        <a14:backgroundMark x1="42797" y1="25153" x2="42797" y2="25153"/>
                        <a14:backgroundMark x1="56503" y1="23620" x2="56503" y2="23620"/>
                        <a14:backgroundMark x1="71888" y1="19939" x2="71888" y2="19939"/>
                        <a14:backgroundMark x1="71748" y1="17791" x2="71748" y2="17791"/>
                        <a14:backgroundMark x1="45455" y1="19172" x2="45455" y2="19172"/>
                        <a14:backgroundMark x1="45315" y1="18558" x2="45315" y2="18558"/>
                        <a14:backgroundMark x1="26014" y1="11656" x2="26014" y2="11656"/>
                        <a14:backgroundMark x1="36643" y1="35123" x2="36643" y2="35123"/>
                        <a14:backgroundMark x1="44196" y1="33129" x2="44196" y2="33129"/>
                        <a14:backgroundMark x1="52867" y1="32822" x2="52867" y2="32822"/>
                        <a14:backgroundMark x1="61818" y1="31442" x2="61818" y2="31442"/>
                        <a14:backgroundMark x1="70490" y1="31288" x2="70490" y2="31288"/>
                        <a14:backgroundMark x1="56364" y1="32515" x2="56364" y2="32515"/>
                        <a14:backgroundMark x1="26713" y1="34663" x2="26713" y2="34663"/>
                        <a14:backgroundMark x1="24755" y1="37423" x2="24755" y2="37423"/>
                        <a14:backgroundMark x1="24615" y1="33896" x2="24615" y2="33896"/>
                        <a14:backgroundMark x1="29650" y1="37577" x2="29650" y2="37577"/>
                        <a14:backgroundMark x1="30909" y1="38650" x2="30909" y2="38650"/>
                        <a14:backgroundMark x1="36643" y1="36810" x2="36643" y2="36810"/>
                        <a14:backgroundMark x1="37343" y1="48313" x2="37343" y2="48313"/>
                        <a14:backgroundMark x1="54406" y1="48773" x2="54406" y2="48773"/>
                        <a14:backgroundMark x1="67552" y1="49080" x2="67552" y2="49080"/>
                        <a14:backgroundMark x1="72587" y1="49233" x2="72587" y2="49233"/>
                        <a14:backgroundMark x1="67413" y1="54448" x2="67413" y2="54448"/>
                        <a14:backgroundMark x1="48392" y1="54601" x2="48392" y2="54601"/>
                        <a14:backgroundMark x1="50350" y1="56595" x2="50350" y2="56595"/>
                        <a14:backgroundMark x1="65035" y1="57209" x2="65035" y2="57209"/>
                        <a14:backgroundMark x1="70769" y1="56288" x2="70769" y2="56288"/>
                        <a14:backgroundMark x1="72168" y1="53528" x2="72168" y2="53528"/>
                        <a14:backgroundMark x1="78042" y1="50460" x2="78042" y2="50460"/>
                        <a14:backgroundMark x1="83497" y1="55061" x2="83497" y2="55061"/>
                        <a14:backgroundMark x1="82098" y1="60736" x2="82098" y2="60736"/>
                        <a14:backgroundMark x1="72448" y1="60583" x2="72448" y2="60583"/>
                        <a14:backgroundMark x1="60000" y1="59816" x2="60000" y2="59816"/>
                        <a14:backgroundMark x1="54965" y1="58589" x2="54965" y2="58589"/>
                        <a14:backgroundMark x1="60140" y1="51840" x2="60140" y2="51840"/>
                        <a14:backgroundMark x1="71469" y1="51687" x2="71469" y2="51687"/>
                        <a14:backgroundMark x1="83077" y1="49693" x2="83776" y2="49693"/>
                        <a14:backgroundMark x1="89510" y1="48926" x2="89510" y2="48926"/>
                        <a14:backgroundMark x1="94406" y1="48313" x2="94406" y2="48313"/>
                        <a14:backgroundMark x1="94266" y1="48160" x2="94266" y2="48160"/>
                        <a14:backgroundMark x1="65874" y1="48313" x2="65874" y2="48313"/>
                        <a14:backgroundMark x1="46014" y1="49233" x2="46014" y2="49233"/>
                        <a14:backgroundMark x1="35804" y1="47086" x2="35804" y2="47086"/>
                        <a14:backgroundMark x1="29790" y1="47393" x2="29790" y2="47393"/>
                        <a14:backgroundMark x1="23776" y1="47086" x2="23776" y2="47086"/>
                        <a14:backgroundMark x1="22937" y1="46779" x2="22937" y2="46779"/>
                        <a14:backgroundMark x1="24196" y1="48466" x2="24196" y2="48466"/>
                        <a14:backgroundMark x1="23636" y1="49540" x2="23636" y2="49540"/>
                        <a14:backgroundMark x1="30909" y1="49080" x2="30909" y2="49080"/>
                        <a14:backgroundMark x1="33427" y1="49080" x2="34266" y2="48926"/>
                        <a14:backgroundMark x1="37762" y1="49693" x2="37762" y2="49693"/>
                        <a14:backgroundMark x1="47972" y1="49847" x2="47972" y2="49847"/>
                        <a14:backgroundMark x1="51608" y1="49847" x2="51608" y2="49847"/>
                        <a14:backgroundMark x1="53287" y1="46933" x2="53287" y2="46933"/>
                        <a14:backgroundMark x1="42657" y1="47546" x2="42657" y2="47546"/>
                        <a14:backgroundMark x1="46434" y1="46933" x2="46434" y2="46933"/>
                        <a14:backgroundMark x1="36503" y1="46319" x2="36503" y2="46319"/>
                        <a14:backgroundMark x1="31049" y1="46779" x2="31049" y2="46779"/>
                        <a14:backgroundMark x1="27832" y1="46933" x2="27832" y2="46933"/>
                        <a14:backgroundMark x1="23497" y1="48466" x2="23497" y2="48466"/>
                        <a14:backgroundMark x1="22238" y1="50460" x2="22238" y2="50460"/>
                        <a14:backgroundMark x1="51049" y1="59049" x2="51049" y2="59049"/>
                        <a14:backgroundMark x1="46573" y1="59202" x2="46573" y2="59202"/>
                        <a14:backgroundMark x1="67692" y1="59049" x2="67692" y2="59049"/>
                        <a14:backgroundMark x1="74545" y1="59969" x2="74545" y2="59969"/>
                        <a14:backgroundMark x1="81259" y1="60736" x2="81259" y2="60736"/>
                        <a14:backgroundMark x1="87273" y1="61963" x2="87273" y2="61963"/>
                        <a14:backgroundMark x1="90070" y1="61963" x2="90070" y2="61963"/>
                        <a14:backgroundMark x1="90769" y1="63497" x2="90769" y2="63497"/>
                        <a14:backgroundMark x1="85594" y1="64417" x2="85594" y2="64417"/>
                        <a14:backgroundMark x1="80699" y1="64110" x2="80699" y2="64110"/>
                        <a14:backgroundMark x1="84336" y1="63957" x2="84336" y2="63957"/>
                        <a14:backgroundMark x1="77343" y1="63344" x2="77343" y2="63344"/>
                        <a14:backgroundMark x1="76783" y1="62423" x2="76783" y2="62423"/>
                        <a14:backgroundMark x1="74825" y1="62577" x2="74825" y2="62577"/>
                        <a14:backgroundMark x1="74825" y1="63804" x2="74825" y2="63804"/>
                        <a14:backgroundMark x1="72168" y1="63497" x2="72168" y2="63497"/>
                        <a14:backgroundMark x1="93706" y1="53067" x2="93706" y2="53067"/>
                        <a14:backgroundMark x1="95944" y1="52147" x2="95944" y2="52147"/>
                        <a14:backgroundMark x1="95385" y1="50767" x2="95385" y2="50153"/>
                        <a14:backgroundMark x1="95385" y1="46472" x2="95385" y2="46472"/>
                        <a14:backgroundMark x1="96364" y1="45552" x2="96364" y2="45552"/>
                        <a14:backgroundMark x1="88811" y1="47546" x2="88811" y2="47546"/>
                        <a14:backgroundMark x1="87692" y1="46933" x2="86294" y2="46933"/>
                        <a14:backgroundMark x1="80699" y1="46779" x2="80699" y2="46779"/>
                        <a14:backgroundMark x1="54126" y1="33282" x2="54126" y2="33282"/>
                        <a14:backgroundMark x1="52727" y1="36503" x2="52727" y2="36503"/>
                        <a14:backgroundMark x1="50629" y1="37883" x2="50629" y2="37883"/>
                        <a14:backgroundMark x1="34266" y1="61963" x2="34266" y2="61963"/>
                        <a14:backgroundMark x1="30909" y1="62423" x2="30909" y2="62423"/>
                        <a14:backgroundMark x1="29790" y1="62423" x2="29790" y2="62423"/>
                        <a14:backgroundMark x1="28951" y1="63497" x2="28951" y2="63497"/>
                        <a14:backgroundMark x1="27972" y1="63497" x2="27972" y2="63497"/>
                        <a14:backgroundMark x1="28112" y1="63497" x2="28112" y2="63497"/>
                        <a14:backgroundMark x1="29091" y1="63037" x2="29091" y2="63037"/>
                        <a14:backgroundMark x1="29371" y1="59049" x2="29371" y2="59049"/>
                        <a14:backgroundMark x1="29371" y1="59049" x2="29371" y2="58436"/>
                        <a14:backgroundMark x1="29091" y1="57055" x2="29091" y2="57055"/>
                        <a14:backgroundMark x1="26713" y1="51687" x2="26713" y2="51687"/>
                        <a14:backgroundMark x1="23357" y1="52147" x2="23357" y2="52147"/>
                        <a14:backgroundMark x1="23077" y1="52147" x2="23077" y2="52147"/>
                        <a14:backgroundMark x1="22797" y1="52301" x2="22797" y2="52301"/>
                        <a14:backgroundMark x1="22517" y1="49693" x2="22517" y2="49693"/>
                        <a14:backgroundMark x1="22238" y1="47546" x2="22238" y2="47546"/>
                        <a14:backgroundMark x1="22238" y1="46779" x2="22238" y2="46779"/>
                        <a14:backgroundMark x1="22098" y1="46012" x2="22098" y2="46012"/>
                        <a14:backgroundMark x1="24196" y1="45706" x2="24196" y2="45706"/>
                        <a14:backgroundMark x1="24196" y1="45706" x2="24196" y2="45706"/>
                        <a14:backgroundMark x1="26154" y1="45706" x2="26154" y2="45706"/>
                        <a14:backgroundMark x1="26853" y1="45706" x2="26853" y2="45706"/>
                        <a14:backgroundMark x1="28531" y1="45552" x2="28531" y2="45552"/>
                        <a14:backgroundMark x1="32867" y1="45706" x2="32867" y2="45706"/>
                        <a14:backgroundMark x1="32867" y1="45706" x2="32867" y2="45706"/>
                        <a14:backgroundMark x1="34545" y1="46166" x2="34545" y2="46166"/>
                        <a14:backgroundMark x1="34965" y1="46166" x2="34965" y2="46166"/>
                        <a14:backgroundMark x1="35385" y1="46166" x2="36084" y2="46166"/>
                        <a14:backgroundMark x1="37343" y1="46166" x2="37343" y2="46166"/>
                        <a14:backgroundMark x1="39860" y1="46319" x2="39860" y2="46319"/>
                        <a14:backgroundMark x1="40280" y1="46319" x2="40979" y2="46319"/>
                        <a14:backgroundMark x1="44196" y1="46472" x2="44196" y2="46472"/>
                        <a14:backgroundMark x1="44755" y1="46319" x2="44755" y2="46319"/>
                        <a14:backgroundMark x1="46434" y1="46166" x2="47133" y2="46166"/>
                        <a14:backgroundMark x1="49091" y1="46166" x2="49091" y2="46166"/>
                        <a14:backgroundMark x1="49231" y1="46166" x2="49231" y2="46166"/>
                        <a14:backgroundMark x1="52587" y1="45552" x2="52587" y2="45552"/>
                        <a14:backgroundMark x1="53427" y1="45552" x2="54126" y2="45552"/>
                        <a14:backgroundMark x1="56224" y1="46012" x2="56224" y2="46012"/>
                        <a14:backgroundMark x1="57483" y1="46012" x2="57902" y2="46012"/>
                        <a14:backgroundMark x1="58881" y1="46012" x2="58881" y2="46012"/>
                        <a14:backgroundMark x1="59441" y1="46012" x2="59441" y2="46012"/>
                        <a14:backgroundMark x1="60140" y1="46012" x2="60839" y2="46166"/>
                        <a14:backgroundMark x1="66573" y1="46166" x2="66573" y2="46166"/>
                        <a14:backgroundMark x1="67552" y1="46166" x2="68252" y2="46166"/>
                        <a14:backgroundMark x1="70210" y1="46472" x2="70210" y2="46472"/>
                        <a14:backgroundMark x1="70909" y1="46472" x2="71888" y2="46779"/>
                        <a14:backgroundMark x1="73007" y1="46472" x2="68112" y2="47086"/>
                        <a14:backgroundMark x1="65874" y1="47393" x2="65874" y2="47393"/>
                        <a14:backgroundMark x1="64895" y1="47393" x2="64056" y2="46933"/>
                        <a14:backgroundMark x1="63077" y1="46166" x2="63077" y2="46166"/>
                        <a14:backgroundMark x1="64895" y1="46012" x2="64895" y2="46012"/>
                        <a14:backgroundMark x1="71329" y1="46012" x2="71329" y2="46012"/>
                        <a14:backgroundMark x1="72587" y1="46012" x2="73147" y2="46012"/>
                        <a14:backgroundMark x1="76084" y1="45706" x2="76084" y2="45706"/>
                        <a14:backgroundMark x1="76783" y1="45706" x2="77483" y2="46012"/>
                        <a14:backgroundMark x1="79161" y1="46012" x2="79161" y2="46012"/>
                        <a14:backgroundMark x1="82517" y1="46166" x2="82517" y2="46166"/>
                        <a14:backgroundMark x1="83497" y1="46319" x2="80140" y2="47393"/>
                        <a14:backgroundMark x1="85175" y1="46472" x2="86154" y2="46472"/>
                        <a14:backgroundMark x1="87413" y1="46472" x2="87413" y2="46472"/>
                        <a14:backgroundMark x1="88671" y1="46472" x2="89231" y2="46472"/>
                        <a14:backgroundMark x1="91329" y1="46319" x2="92308" y2="46319"/>
                        <a14:backgroundMark x1="93706" y1="46012" x2="93706" y2="46012"/>
                        <a14:backgroundMark x1="94126" y1="46012" x2="94126" y2="46012"/>
                        <a14:backgroundMark x1="94406" y1="45399" x2="94406" y2="45399"/>
                        <a14:backgroundMark x1="77762" y1="47546" x2="77762" y2="47546"/>
                        <a14:backgroundMark x1="73706" y1="47853" x2="73007" y2="47853"/>
                        <a14:backgroundMark x1="69371" y1="48160" x2="69371" y2="48160"/>
                        <a14:backgroundMark x1="48951" y1="61963" x2="48951" y2="61963"/>
                        <a14:backgroundMark x1="47133" y1="63190" x2="47133" y2="63190"/>
                        <a14:backgroundMark x1="45734" y1="63037" x2="43916" y2="62730"/>
                        <a14:backgroundMark x1="40839" y1="62117" x2="40839" y2="62117"/>
                        <a14:backgroundMark x1="40839" y1="62117" x2="42378" y2="62117"/>
                        <a14:backgroundMark x1="44755" y1="62117" x2="42098" y2="62423"/>
                        <a14:backgroundMark x1="37622" y1="63344" x2="37622" y2="63344"/>
                        <a14:backgroundMark x1="34126" y1="63957" x2="34126" y2="63957"/>
                        <a14:backgroundMark x1="31469" y1="63957" x2="31469" y2="63957"/>
                        <a14:backgroundMark x1="27972" y1="63344" x2="27972" y2="63344"/>
                        <a14:backgroundMark x1="26853" y1="61810" x2="26853" y2="61043"/>
                        <a14:backgroundMark x1="26573" y1="59049" x2="26573" y2="59049"/>
                        <a14:backgroundMark x1="46434" y1="58589" x2="46434" y2="58589"/>
                        <a14:backgroundMark x1="48951" y1="59969" x2="46993" y2="60583"/>
                        <a14:backgroundMark x1="42238" y1="62577" x2="42238" y2="62577"/>
                        <a14:backgroundMark x1="39580" y1="62730" x2="38322" y2="62730"/>
                        <a14:backgroundMark x1="37343" y1="63037" x2="37343" y2="63037"/>
                        <a14:backgroundMark x1="35524" y1="63037" x2="37063" y2="63037"/>
                        <a14:backgroundMark x1="38601" y1="63037" x2="38601" y2="63037"/>
                        <a14:backgroundMark x1="41119" y1="62577" x2="42238" y2="62577"/>
                        <a14:backgroundMark x1="44755" y1="61963" x2="44755" y2="61963"/>
                        <a14:backgroundMark x1="45455" y1="61963" x2="46014" y2="61963"/>
                        <a14:backgroundMark x1="48811" y1="62117" x2="48811" y2="62117"/>
                        <a14:backgroundMark x1="41958" y1="63190" x2="41958" y2="63190"/>
                        <a14:backgroundMark x1="39860" y1="63957" x2="39860" y2="63957"/>
                        <a14:backgroundMark x1="42797" y1="63804" x2="42797" y2="63804"/>
                        <a14:backgroundMark x1="43357" y1="63804" x2="45874" y2="63804"/>
                        <a14:backgroundMark x1="46573" y1="63344" x2="46573" y2="63344"/>
                        <a14:backgroundMark x1="46713" y1="63344" x2="47832" y2="63344"/>
                        <a14:backgroundMark x1="48811" y1="63037" x2="48811" y2="63037"/>
                        <a14:backgroundMark x1="49650" y1="63037" x2="49650" y2="63037"/>
                        <a14:backgroundMark x1="50350" y1="63344" x2="52028" y2="63497"/>
                        <a14:backgroundMark x1="53427" y1="63497" x2="53427" y2="63497"/>
                        <a14:backgroundMark x1="52727" y1="63497" x2="50909" y2="63957"/>
                        <a14:backgroundMark x1="51329" y1="63344" x2="52168" y2="63344"/>
                        <a14:backgroundMark x1="54545" y1="63497" x2="54545" y2="63497"/>
                        <a14:backgroundMark x1="56643" y1="63497" x2="56643" y2="63497"/>
                        <a14:backgroundMark x1="58322" y1="63190" x2="58322" y2="63190"/>
                        <a14:backgroundMark x1="59161" y1="63190" x2="59720" y2="63344"/>
                        <a14:backgroundMark x1="63077" y1="63497" x2="63077" y2="63497"/>
                        <a14:backgroundMark x1="63776" y1="63497" x2="63776" y2="63497"/>
                        <a14:backgroundMark x1="66294" y1="63190" x2="66294" y2="63190"/>
                        <a14:backgroundMark x1="67832" y1="63190" x2="67832" y2="63190"/>
                        <a14:backgroundMark x1="68671" y1="63190" x2="68671" y2="63190"/>
                        <a14:backgroundMark x1="69371" y1="63190" x2="70490" y2="63037"/>
                        <a14:backgroundMark x1="71469" y1="63037" x2="71469" y2="63037"/>
                        <a14:backgroundMark x1="72028" y1="63037" x2="68671" y2="64110"/>
                        <a14:backgroundMark x1="67413" y1="64571" x2="67413" y2="64571"/>
                        <a14:backgroundMark x1="94126" y1="53681" x2="94126" y2="53681"/>
                        <a14:backgroundMark x1="91049" y1="54448" x2="91189" y2="54601"/>
                        <a14:backgroundMark x1="92587" y1="54601" x2="92587" y2="54601"/>
                        <a14:backgroundMark x1="93427" y1="54601" x2="94825" y2="54448"/>
                        <a14:backgroundMark x1="97483" y1="53221" x2="97483" y2="53221"/>
                        <a14:backgroundMark x1="97203" y1="53834" x2="97203" y2="53834"/>
                        <a14:backgroundMark x1="98462" y1="53221" x2="98462" y2="53221"/>
                        <a14:backgroundMark x1="97483" y1="51227" x2="97483" y2="51227"/>
                        <a14:backgroundMark x1="97203" y1="49693" x2="97203" y2="48926"/>
                        <a14:backgroundMark x1="96923" y1="47546" x2="96783" y2="46779"/>
                        <a14:backgroundMark x1="96783" y1="46012" x2="96783" y2="46012"/>
                        <a14:backgroundMark x1="23776" y1="51840" x2="23776" y2="51840"/>
                        <a14:backgroundMark x1="24056" y1="47699" x2="24056" y2="47699"/>
                        <a14:backgroundMark x1="23776" y1="46319" x2="23776" y2="46319"/>
                        <a14:backgroundMark x1="29650" y1="44939" x2="29650" y2="44939"/>
                        <a14:backgroundMark x1="30629" y1="45092" x2="30629" y2="45092"/>
                        <a14:backgroundMark x1="33566" y1="45399" x2="33566" y2="45399"/>
                        <a14:backgroundMark x1="26853" y1="45552" x2="26853" y2="45552"/>
                        <a14:backgroundMark x1="24336" y1="46166" x2="24336" y2="46166"/>
                        <a14:backgroundMark x1="24056" y1="46166" x2="24056" y2="46166"/>
                        <a14:backgroundMark x1="23636" y1="46166" x2="23357" y2="46933"/>
                        <a14:backgroundMark x1="22517" y1="47086" x2="22517" y2="47086"/>
                        <a14:backgroundMark x1="21119" y1="46472" x2="21119" y2="46472"/>
                        <a14:backgroundMark x1="21119" y1="46012" x2="21119" y2="46012"/>
                        <a14:backgroundMark x1="21538" y1="48926" x2="21538" y2="48926"/>
                        <a14:backgroundMark x1="22098" y1="51534" x2="22098" y2="51534"/>
                        <a14:backgroundMark x1="21818" y1="52301" x2="21818" y2="52301"/>
                        <a14:backgroundMark x1="31049" y1="61656" x2="31049" y2="61656"/>
                        <a14:backgroundMark x1="29231" y1="64417" x2="29231" y2="64417"/>
                        <a14:backgroundMark x1="29231" y1="64417" x2="29231" y2="64417"/>
                        <a14:backgroundMark x1="32308" y1="64571" x2="32308" y2="64571"/>
                        <a14:backgroundMark x1="32308" y1="64571" x2="32308" y2="64571"/>
                        <a14:backgroundMark x1="34825" y1="64417" x2="34825" y2="64417"/>
                        <a14:backgroundMark x1="35804" y1="63957" x2="35804" y2="63957"/>
                        <a14:backgroundMark x1="36783" y1="63957" x2="38462" y2="63957"/>
                        <a14:backgroundMark x1="38462" y1="63957" x2="38462" y2="63957"/>
                        <a14:backgroundMark x1="37063" y1="63957" x2="37063" y2="63957"/>
                        <a14:backgroundMark x1="40699" y1="63804" x2="40699" y2="63804"/>
                        <a14:backgroundMark x1="41958" y1="63497" x2="41958" y2="63497"/>
                        <a14:backgroundMark x1="48252" y1="65184" x2="48252" y2="65184"/>
                        <a14:backgroundMark x1="47972" y1="65184" x2="47972" y2="65184"/>
                        <a14:backgroundMark x1="48951" y1="63957" x2="50070" y2="63957"/>
                        <a14:backgroundMark x1="53287" y1="63497" x2="53287" y2="63497"/>
                        <a14:backgroundMark x1="53287" y1="63497" x2="53846" y2="63957"/>
                        <a14:backgroundMark x1="55804" y1="64571" x2="57063" y2="64571"/>
                        <a14:backgroundMark x1="58741" y1="63804" x2="58741" y2="63804"/>
                        <a14:backgroundMark x1="61259" y1="63344" x2="61259" y2="63344"/>
                        <a14:backgroundMark x1="62517" y1="63190" x2="62517" y2="63190"/>
                        <a14:backgroundMark x1="60280" y1="64110" x2="60280" y2="64110"/>
                        <a14:backgroundMark x1="60839" y1="63804" x2="60839" y2="63804"/>
                        <a14:backgroundMark x1="50909" y1="65184" x2="50909" y2="65184"/>
                        <a14:backgroundMark x1="51329" y1="65337" x2="51329" y2="65337"/>
                        <a14:backgroundMark x1="54406" y1="64724" x2="54406" y2="64724"/>
                        <a14:backgroundMark x1="73287" y1="62577" x2="73287" y2="62577"/>
                        <a14:backgroundMark x1="76503" y1="63190" x2="76503" y2="63190"/>
                        <a14:backgroundMark x1="73986" y1="64110" x2="73986" y2="64110"/>
                        <a14:backgroundMark x1="79860" y1="63957" x2="79860" y2="63957"/>
                        <a14:backgroundMark x1="83077" y1="63190" x2="83636" y2="63190"/>
                        <a14:backgroundMark x1="87692" y1="62423" x2="87692" y2="62423"/>
                        <a14:backgroundMark x1="87692" y1="62423" x2="86294" y2="63497"/>
                        <a14:backgroundMark x1="74406" y1="64877" x2="74406" y2="64877"/>
                        <a14:backgroundMark x1="76084" y1="64417" x2="76084" y2="64417"/>
                        <a14:backgroundMark x1="77483" y1="64417" x2="77483" y2="64417"/>
                        <a14:backgroundMark x1="78042" y1="64571" x2="80839" y2="64571"/>
                        <a14:backgroundMark x1="83916" y1="63804" x2="83916" y2="63804"/>
                        <a14:backgroundMark x1="85455" y1="63497" x2="85455" y2="63497"/>
                        <a14:backgroundMark x1="88671" y1="63344" x2="88671" y2="63344"/>
                        <a14:backgroundMark x1="90070" y1="63344" x2="90070" y2="63344"/>
                        <a14:backgroundMark x1="91189" y1="63957" x2="91189" y2="63957"/>
                        <a14:backgroundMark x1="82657" y1="64724" x2="82657" y2="64724"/>
                        <a14:backgroundMark x1="84895" y1="63957" x2="85734" y2="63957"/>
                        <a14:backgroundMark x1="87273" y1="63497" x2="87692" y2="63497"/>
                        <a14:backgroundMark x1="89231" y1="62577" x2="89231" y2="62577"/>
                        <a14:backgroundMark x1="89371" y1="61196" x2="89371" y2="61196"/>
                        <a14:backgroundMark x1="89510" y1="59969" x2="89510" y2="59969"/>
                        <a14:backgroundMark x1="90070" y1="59356" x2="90070" y2="59356"/>
                        <a14:backgroundMark x1="91748" y1="63037" x2="91748" y2="63037"/>
                        <a14:backgroundMark x1="91888" y1="63957" x2="91049" y2="64724"/>
                        <a14:backgroundMark x1="90350" y1="65491" x2="90350" y2="65491"/>
                        <a14:backgroundMark x1="89790" y1="65337" x2="88671" y2="65491"/>
                        <a14:backgroundMark x1="85455" y1="65798" x2="85455" y2="65798"/>
                        <a14:backgroundMark x1="86993" y1="63957" x2="86993" y2="63957"/>
                        <a14:backgroundMark x1="40280" y1="45399" x2="40280" y2="45399"/>
                        <a14:backgroundMark x1="40140" y1="45399" x2="40140" y2="45399"/>
                        <a14:backgroundMark x1="45315" y1="45706" x2="45315" y2="45706"/>
                        <a14:backgroundMark x1="45455" y1="45552" x2="47692" y2="45552"/>
                        <a14:backgroundMark x1="49091" y1="45552" x2="49091" y2="45552"/>
                        <a14:backgroundMark x1="50350" y1="45399" x2="51888" y2="45399"/>
                        <a14:backgroundMark x1="52867" y1="45092" x2="52867" y2="45092"/>
                        <a14:backgroundMark x1="44056" y1="46012" x2="44056" y2="46012"/>
                        <a14:backgroundMark x1="42797" y1="45092" x2="42797" y2="45092"/>
                        <a14:backgroundMark x1="42657" y1="45092" x2="42657" y2="45092"/>
                        <a14:backgroundMark x1="39301" y1="45399" x2="39301" y2="45399"/>
                        <a14:backgroundMark x1="38042" y1="45552" x2="38042" y2="45552"/>
                        <a14:backgroundMark x1="38042" y1="45552" x2="38042" y2="45552"/>
                        <a14:backgroundMark x1="66993" y1="45706" x2="66993" y2="45706"/>
                        <a14:backgroundMark x1="66993" y1="45706" x2="70210" y2="46319"/>
                        <a14:backgroundMark x1="71329" y1="46319" x2="71329" y2="46319"/>
                        <a14:backgroundMark x1="71329" y1="46319" x2="73007" y2="46319"/>
                        <a14:backgroundMark x1="73427" y1="46012" x2="75804" y2="46012"/>
                        <a14:backgroundMark x1="75804" y1="46012" x2="75804" y2="46012"/>
                        <a14:backgroundMark x1="76084" y1="45706" x2="76783" y2="45706"/>
                        <a14:backgroundMark x1="78182" y1="45399" x2="81399" y2="45552"/>
                        <a14:backgroundMark x1="82098" y1="45552" x2="82098" y2="45552"/>
                        <a14:backgroundMark x1="83497" y1="45399" x2="85175" y2="45399"/>
                        <a14:backgroundMark x1="85594" y1="45092" x2="85594" y2="45092"/>
                        <a14:backgroundMark x1="86154" y1="44939" x2="87273" y2="44939"/>
                        <a14:backgroundMark x1="87972" y1="44939" x2="87972" y2="44939"/>
                        <a14:backgroundMark x1="88252" y1="44939" x2="88252" y2="44939"/>
                        <a14:backgroundMark x1="97902" y1="44939" x2="97902" y2="44939"/>
                        <a14:backgroundMark x1="97902" y1="45092" x2="97902" y2="45092"/>
                        <a14:backgroundMark x1="25874" y1="47546" x2="25874" y2="47546"/>
                        <a14:backgroundMark x1="21818" y1="46012" x2="21818" y2="46012"/>
                        <a14:backgroundMark x1="21538" y1="46166" x2="21538" y2="46166"/>
                        <a14:backgroundMark x1="21119" y1="46166" x2="21119" y2="46166"/>
                        <a14:backgroundMark x1="20699" y1="46319" x2="20699" y2="46319"/>
                        <a14:backgroundMark x1="20699" y1="47853" x2="20699" y2="47853"/>
                        <a14:backgroundMark x1="20699" y1="48160" x2="20699" y2="48160"/>
                        <a14:backgroundMark x1="21119" y1="49080" x2="21119" y2="49080"/>
                        <a14:backgroundMark x1="21119" y1="49540" x2="21119" y2="49540"/>
                        <a14:backgroundMark x1="21119" y1="50153" x2="21119" y2="50153"/>
                        <a14:backgroundMark x1="21259" y1="50767" x2="21259" y2="50767"/>
                        <a14:backgroundMark x1="21259" y1="51227" x2="21259" y2="51227"/>
                        <a14:backgroundMark x1="21259" y1="51227" x2="21259" y2="51227"/>
                        <a14:backgroundMark x1="22517" y1="51534" x2="22517" y2="51534"/>
                        <a14:backgroundMark x1="23497" y1="51227" x2="24196" y2="51227"/>
                        <a14:backgroundMark x1="24895" y1="51227" x2="24895" y2="51227"/>
                        <a14:backgroundMark x1="25315" y1="51227" x2="25315" y2="51227"/>
                        <a14:backgroundMark x1="25594" y1="51840" x2="25594" y2="51840"/>
                        <a14:backgroundMark x1="23077" y1="51840" x2="23077" y2="51840"/>
                        <a14:backgroundMark x1="19301" y1="51840" x2="19301" y2="51840"/>
                        <a14:backgroundMark x1="20420" y1="52301" x2="21259" y2="52454"/>
                        <a14:backgroundMark x1="21818" y1="52454" x2="22517" y2="52454"/>
                        <a14:backgroundMark x1="23497" y1="52454" x2="25035" y2="52454"/>
                        <a14:backgroundMark x1="25035" y1="52454" x2="26154" y2="52454"/>
                        <a14:backgroundMark x1="26853" y1="52454" x2="27832" y2="52454"/>
                        <a14:backgroundMark x1="27832" y1="52607" x2="27832" y2="52607"/>
                        <a14:backgroundMark x1="27832" y1="53067" x2="26853" y2="53067"/>
                        <a14:backgroundMark x1="25594" y1="53067" x2="25594" y2="53067"/>
                        <a14:backgroundMark x1="24895" y1="53067" x2="23776" y2="53067"/>
                        <a14:backgroundMark x1="22238" y1="53067" x2="22238" y2="53067"/>
                        <a14:backgroundMark x1="20979" y1="53067" x2="20979" y2="53067"/>
                        <a14:backgroundMark x1="19720" y1="53528" x2="19720" y2="53528"/>
                        <a14:backgroundMark x1="20979" y1="51840" x2="20979" y2="51840"/>
                        <a14:backgroundMark x1="20559" y1="50153" x2="20559" y2="50153"/>
                        <a14:backgroundMark x1="41958" y1="9663" x2="41958" y2="9663"/>
                        <a14:backgroundMark x1="46294" y1="7975" x2="46294" y2="7975"/>
                        <a14:backgroundMark x1="55804" y1="7055" x2="55804" y2="7055"/>
                        <a14:backgroundMark x1="58741" y1="6595" x2="58741" y2="6595"/>
                        <a14:backgroundMark x1="60280" y1="7515" x2="60280" y2="7515"/>
                        <a14:backgroundMark x1="59441" y1="9969" x2="59441" y2="9969"/>
                        <a14:backgroundMark x1="47972" y1="9509" x2="47972" y2="9509"/>
                        <a14:backgroundMark x1="46434" y1="8896" x2="46434" y2="8896"/>
                        <a14:backgroundMark x1="43357" y1="8282" x2="43357" y2="8282"/>
                        <a14:backgroundMark x1="46713" y1="7975" x2="46713" y2="7975"/>
                        <a14:backgroundMark x1="48531" y1="7515" x2="48531" y2="7515"/>
                        <a14:backgroundMark x1="46713" y1="7669" x2="46713" y2="7669"/>
                        <a14:backgroundMark x1="42378" y1="7669" x2="42378" y2="7669"/>
                        <a14:backgroundMark x1="39021" y1="8282" x2="39021" y2="8282"/>
                        <a14:backgroundMark x1="39720" y1="9049" x2="39720" y2="9049"/>
                        <a14:backgroundMark x1="38601" y1="9509" x2="38601" y2="9509"/>
                        <a14:backgroundMark x1="39720" y1="10276" x2="39720" y2="10276"/>
                        <a14:backgroundMark x1="36643" y1="9509" x2="36643" y2="9509"/>
                        <a14:backgroundMark x1="35524" y1="9356" x2="35524" y2="9356"/>
                        <a14:backgroundMark x1="35245" y1="8589" x2="35245" y2="8589"/>
                        <a14:backgroundMark x1="33566" y1="8589" x2="33566" y2="8589"/>
                        <a14:backgroundMark x1="31049" y1="9356" x2="31049" y2="9356"/>
                        <a14:backgroundMark x1="30909" y1="9509" x2="30909" y2="9509"/>
                        <a14:backgroundMark x1="30210" y1="10276" x2="30210" y2="10276"/>
                        <a14:backgroundMark x1="33986" y1="10123" x2="33986" y2="10123"/>
                        <a14:backgroundMark x1="33986" y1="10429" x2="33986" y2="10429"/>
                        <a14:backgroundMark x1="29930" y1="11350" x2="29930" y2="11350"/>
                        <a14:backgroundMark x1="30350" y1="8742" x2="30350" y2="8742"/>
                        <a14:backgroundMark x1="39720" y1="9049" x2="39720" y2="9049"/>
                        <a14:backgroundMark x1="40699" y1="7515" x2="40699" y2="7515"/>
                        <a14:backgroundMark x1="34965" y1="21626" x2="34965" y2="21626"/>
                        <a14:backgroundMark x1="35245" y1="19172" x2="35245" y2="19172"/>
                        <a14:backgroundMark x1="33427" y1="20245" x2="33427" y2="20245"/>
                        <a14:backgroundMark x1="31469" y1="20859" x2="31469" y2="20859"/>
                        <a14:backgroundMark x1="30210" y1="22239" x2="30210" y2="22239"/>
                        <a14:backgroundMark x1="39301" y1="19939" x2="39301" y2="19939"/>
                        <a14:backgroundMark x1="41399" y1="21319" x2="41399" y2="21319"/>
                        <a14:backgroundMark x1="49091" y1="19939" x2="49091" y2="19939"/>
                        <a14:backgroundMark x1="48392" y1="21166" x2="48392" y2="21166"/>
                        <a14:backgroundMark x1="48392" y1="23313" x2="48392" y2="23313"/>
                        <a14:backgroundMark x1="63497" y1="21626" x2="63497" y2="21626"/>
                        <a14:backgroundMark x1="67413" y1="22239" x2="67413" y2="22239"/>
                        <a14:backgroundMark x1="66573" y1="21626" x2="67133" y2="21012"/>
                        <a14:backgroundMark x1="62238" y1="32669" x2="62238" y2="32669"/>
                        <a14:backgroundMark x1="45175" y1="32822" x2="45175" y2="32822"/>
                        <a14:backgroundMark x1="47133" y1="33282" x2="47133" y2="33282"/>
                        <a14:backgroundMark x1="47692" y1="34509" x2="47692" y2="34509"/>
                        <a14:backgroundMark x1="27273" y1="31902" x2="27273" y2="31902"/>
                        <a14:backgroundMark x1="30350" y1="31288" x2="30350" y2="31288"/>
                        <a14:backgroundMark x1="29790" y1="31135" x2="29790" y2="31135"/>
                        <a14:backgroundMark x1="26434" y1="31135" x2="26434" y2="31135"/>
                        <a14:backgroundMark x1="36643" y1="32822" x2="36643" y2="32822"/>
                        <a14:backgroundMark x1="64336" y1="29755" x2="64336" y2="29755"/>
                        <a14:backgroundMark x1="73287" y1="35123" x2="73287" y2="35123"/>
                        <a14:backgroundMark x1="75105" y1="32822" x2="75105" y2="32822"/>
                        <a14:backgroundMark x1="70490" y1="35890" x2="70490" y2="35890"/>
                        <a14:backgroundMark x1="67133" y1="35890" x2="67133" y2="35890"/>
                        <a14:backgroundMark x1="63217" y1="35583" x2="63217" y2="35583"/>
                        <a14:backgroundMark x1="63916" y1="34509" x2="64895" y2="34202"/>
                        <a14:backgroundMark x1="68392" y1="33589" x2="68392" y2="33589"/>
                        <a14:backgroundMark x1="65734" y1="33896" x2="65734" y2="33896"/>
                        <a14:backgroundMark x1="61958" y1="34202" x2="61958" y2="34202"/>
                        <a14:backgroundMark x1="57063" y1="34663" x2="57063" y2="34663"/>
                        <a14:backgroundMark x1="57063" y1="35276" x2="57063" y2="35276"/>
                        <a14:backgroundMark x1="53986" y1="36043" x2="53986" y2="36043"/>
                        <a14:backgroundMark x1="56224" y1="35123" x2="56224" y2="35123"/>
                        <a14:backgroundMark x1="57902" y1="36656" x2="57902" y2="36656"/>
                        <a14:backgroundMark x1="58182" y1="36656" x2="58182" y2="36656"/>
                        <a14:backgroundMark x1="56224" y1="36810" x2="56224" y2="36810"/>
                        <a14:backgroundMark x1="53986" y1="36810" x2="53986" y2="36810"/>
                        <a14:backgroundMark x1="49091" y1="34049" x2="49091" y2="34049"/>
                        <a14:backgroundMark x1="47692" y1="32822" x2="47692" y2="32822"/>
                        <a14:backgroundMark x1="47832" y1="31135" x2="47832" y2="31135"/>
                        <a14:backgroundMark x1="49091" y1="23006" x2="49091" y2="23006"/>
                        <a14:backgroundMark x1="48531" y1="24387" x2="48531" y2="24387"/>
                        <a14:backgroundMark x1="44755" y1="24693" x2="44755" y2="24693"/>
                        <a14:backgroundMark x1="41958" y1="24693" x2="41958" y2="24693"/>
                        <a14:backgroundMark x1="37343" y1="24540" x2="37343" y2="24540"/>
                        <a14:backgroundMark x1="34266" y1="24387" x2="34266" y2="24387"/>
                        <a14:backgroundMark x1="34126" y1="25613" x2="34126" y2="25613"/>
                        <a14:backgroundMark x1="34965" y1="25153" x2="34965" y2="25153"/>
                        <a14:backgroundMark x1="35385" y1="23620" x2="35944" y2="23620"/>
                        <a14:backgroundMark x1="36783" y1="22546" x2="36783" y2="22546"/>
                        <a14:backgroundMark x1="44615" y1="21626" x2="44615" y2="21626"/>
                        <a14:backgroundMark x1="47133" y1="21626" x2="47133" y2="21626"/>
                        <a14:backgroundMark x1="44196" y1="25000" x2="44196" y2="25000"/>
                        <a14:backgroundMark x1="41119" y1="25613" x2="41119" y2="25613"/>
                        <a14:backgroundMark x1="43497" y1="25307" x2="43497" y2="25307"/>
                        <a14:backgroundMark x1="48252" y1="25153" x2="48252" y2="25153"/>
                        <a14:backgroundMark x1="51608" y1="25000" x2="51608" y2="25000"/>
                        <a14:backgroundMark x1="55804" y1="25153" x2="55804" y2="25153"/>
                        <a14:backgroundMark x1="57902" y1="24693" x2="57902" y2="24693"/>
                        <a14:backgroundMark x1="63916" y1="23313" x2="63916" y2="23313"/>
                        <a14:backgroundMark x1="69371" y1="22239" x2="69930" y2="22393"/>
                        <a14:backgroundMark x1="64895" y1="23620" x2="64895" y2="23620"/>
                        <a14:backgroundMark x1="69231" y1="24233" x2="69231" y2="24233"/>
                        <a14:backgroundMark x1="32448" y1="24233" x2="32448" y2="24233"/>
                        <a14:backgroundMark x1="46713" y1="25000" x2="46713" y2="25000"/>
                        <a14:backgroundMark x1="53147" y1="18252" x2="53147" y2="18252"/>
                        <a14:backgroundMark x1="34685" y1="27454" x2="34685" y2="27454"/>
                        <a14:backgroundMark x1="29650" y1="28834" x2="29650" y2="28834"/>
                        <a14:backgroundMark x1="26014" y1="25613" x2="26014" y2="25613"/>
                        <a14:backgroundMark x1="25315" y1="30675" x2="25315" y2="30675"/>
                        <a14:backgroundMark x1="29231" y1="25613" x2="29231" y2="25613"/>
                        <a14:backgroundMark x1="30629" y1="14417" x2="30629" y2="14417"/>
                        <a14:backgroundMark x1="27832" y1="12117" x2="27832" y2="12117"/>
                        <a14:backgroundMark x1="39720" y1="18558" x2="39720" y2="18558"/>
                        <a14:backgroundMark x1="62517" y1="17025" x2="62517" y2="17025"/>
                        <a14:backgroundMark x1="72587" y1="21319" x2="72587" y2="21319"/>
                        <a14:backgroundMark x1="73986" y1="29755" x2="73986" y2="29755"/>
                        <a14:backgroundMark x1="76923" y1="37577" x2="76923" y2="37577"/>
                        <a14:backgroundMark x1="81399" y1="40798" x2="81399" y2="40798"/>
                        <a14:backgroundMark x1="76224" y1="29448" x2="76224" y2="29448"/>
                        <a14:backgroundMark x1="75804" y1="26380" x2="75804" y2="26380"/>
                        <a14:backgroundMark x1="74406" y1="25613" x2="74406" y2="25613"/>
                        <a14:backgroundMark x1="72168" y1="23006" x2="72168" y2="23006"/>
                        <a14:backgroundMark x1="72727" y1="25767" x2="72727" y2="25767"/>
                        <a14:backgroundMark x1="74406" y1="23160" x2="74406" y2="23160"/>
                        <a14:backgroundMark x1="76224" y1="26380" x2="76224" y2="26380"/>
                        <a14:backgroundMark x1="74965" y1="28681" x2="74965" y2="28681"/>
                        <a14:backgroundMark x1="71888" y1="31442" x2="71888" y2="31442"/>
                        <a14:backgroundMark x1="76224" y1="31288" x2="76224" y2="31288"/>
                        <a14:backgroundMark x1="73287" y1="30368" x2="73287" y2="30368"/>
                        <a14:backgroundMark x1="75524" y1="30061" x2="75524" y2="30061"/>
                        <a14:backgroundMark x1="74965" y1="33282" x2="74965" y2="33282"/>
                        <a14:backgroundMark x1="75804" y1="34816" x2="75804" y2="34816"/>
                        <a14:backgroundMark x1="48531" y1="10123" x2="48531" y2="10123"/>
                        <a14:backgroundMark x1="54126" y1="9509" x2="54126" y2="9509"/>
                        <a14:backgroundMark x1="54545" y1="23160" x2="54545" y2="23160"/>
                        <a14:backgroundMark x1="46573" y1="18252" x2="46573" y2="18252"/>
                        <a14:backgroundMark x1="46434" y1="17025" x2="46434" y2="17025"/>
                        <a14:backgroundMark x1="38881" y1="18252" x2="38881" y2="18252"/>
                        <a14:backgroundMark x1="36643" y1="17791" x2="36643" y2="17791"/>
                        <a14:backgroundMark x1="40140" y1="17485" x2="40140" y2="17485"/>
                        <a14:backgroundMark x1="44056" y1="16258" x2="44056" y2="16258"/>
                        <a14:backgroundMark x1="55944" y1="16104" x2="55944" y2="16104"/>
                        <a14:backgroundMark x1="60000" y1="15644" x2="60000" y2="15644"/>
                        <a14:backgroundMark x1="65175" y1="14877" x2="65175" y2="14877"/>
                        <a14:backgroundMark x1="63776" y1="15644" x2="63776" y2="15644"/>
                        <a14:backgroundMark x1="64056" y1="16258" x2="64056" y2="16258"/>
                        <a14:backgroundMark x1="67692" y1="15644" x2="67692" y2="15644"/>
                        <a14:backgroundMark x1="70769" y1="15184" x2="70769" y2="15184"/>
                        <a14:backgroundMark x1="28112" y1="29755" x2="28112" y2="29755"/>
                        <a14:backgroundMark x1="26853" y1="27301" x2="26853" y2="27301"/>
                        <a14:backgroundMark x1="22378" y1="30061" x2="22378" y2="30061"/>
                        <a14:backgroundMark x1="22797" y1="34816" x2="22797" y2="34816"/>
                        <a14:backgroundMark x1="23636" y1="37577" x2="23636" y2="37577"/>
                        <a14:backgroundMark x1="25035" y1="38957" x2="25035" y2="38957"/>
                        <a14:backgroundMark x1="24336" y1="41718" x2="24336" y2="41718"/>
                        <a14:backgroundMark x1="22937" y1="40337" x2="22937" y2="40337"/>
                        <a14:backgroundMark x1="23776" y1="36963" x2="23776" y2="36963"/>
                        <a14:backgroundMark x1="23636" y1="34202" x2="23636" y2="34202"/>
                        <a14:backgroundMark x1="23636" y1="33129" x2="23636" y2="33129"/>
                        <a14:backgroundMark x1="22238" y1="31902" x2="22238" y2="31902"/>
                        <a14:backgroundMark x1="23357" y1="29294" x2="23357" y2="29294"/>
                        <a14:backgroundMark x1="23776" y1="28834" x2="23776" y2="28834"/>
                        <a14:backgroundMark x1="27832" y1="23926" x2="27832" y2="23926"/>
                        <a14:backgroundMark x1="28531" y1="20859" x2="28531" y2="20859"/>
                        <a14:backgroundMark x1="27692" y1="19479" x2="27692" y2="19479"/>
                        <a14:backgroundMark x1="29371" y1="17485" x2="29371" y2="17485"/>
                        <a14:backgroundMark x1="28392" y1="18405" x2="28392" y2="18405"/>
                        <a14:backgroundMark x1="28531" y1="22546" x2="28531" y2="22546"/>
                        <a14:backgroundMark x1="29930" y1="18252" x2="29930" y2="18252"/>
                        <a14:backgroundMark x1="32727" y1="17025" x2="32727" y2="17025"/>
                        <a14:backgroundMark x1="32168" y1="17025" x2="32168" y2="17025"/>
                        <a14:backgroundMark x1="37622" y1="15644" x2="37622" y2="15644"/>
                        <a14:backgroundMark x1="38881" y1="16411" x2="38881" y2="16411"/>
                        <a14:backgroundMark x1="28112" y1="64877" x2="28112" y2="64877"/>
                        <a14:backgroundMark x1="33566" y1="65951" x2="33566" y2="65951"/>
                        <a14:backgroundMark x1="93846" y1="55828" x2="93846" y2="55828"/>
                        <a14:backgroundMark x1="92308" y1="43405" x2="92308" y2="43405"/>
                        <a14:backgroundMark x1="93846" y1="43405" x2="93846" y2="43405"/>
                        <a14:backgroundMark x1="98042" y1="42945" x2="98042" y2="42945"/>
                        <a14:backgroundMark x1="98462" y1="57209" x2="98462" y2="57209"/>
                        <a14:backgroundMark x1="68951" y1="13344" x2="68951" y2="13344"/>
                        <a14:backgroundMark x1="73427" y1="17485" x2="73427" y2="17485"/>
                        <a14:backgroundMark x1="73706" y1="20245" x2="73706" y2="20245"/>
                        <a14:backgroundMark x1="71888" y1="14264" x2="71888" y2="14264"/>
                        <a14:backgroundMark x1="73007" y1="15798" x2="73007" y2="15798"/>
                        <a14:backgroundMark x1="74545" y1="21626" x2="74545" y2="21626"/>
                        <a14:backgroundMark x1="75524" y1="23313" x2="75524" y2="23313"/>
                        <a14:backgroundMark x1="77063" y1="25307" x2="77063" y2="25307"/>
                        <a14:backgroundMark x1="67552" y1="13037" x2="67552" y2="13037"/>
                        <a14:backgroundMark x1="75385" y1="77761" x2="75385" y2="77761"/>
                        <a14:backgroundMark x1="51189" y1="8129" x2="51189" y2="8129"/>
                        <a14:backgroundMark x1="74126" y1="72239" x2="74126" y2="72239"/>
                        <a14:backgroundMark x1="76503" y1="73773" x2="76503" y2="73773"/>
                        <a14:backgroundMark x1="75664" y1="75460" x2="75664" y2="75460"/>
                        <a14:backgroundMark x1="72308" y1="73466" x2="72308" y2="73466"/>
                        <a14:backgroundMark x1="71748" y1="76380" x2="71748" y2="76380"/>
                        <a14:backgroundMark x1="73147" y1="77147" x2="73147" y2="77147"/>
                        <a14:backgroundMark x1="73007" y1="75000" x2="73007" y2="75000"/>
                        <a14:backgroundMark x1="74825" y1="73466" x2="74825" y2="73466"/>
                        <a14:backgroundMark x1="71608" y1="74693" x2="71608" y2="74693"/>
                        <a14:backgroundMark x1="72867" y1="78067" x2="72867" y2="78067"/>
                        <a14:backgroundMark x1="75245" y1="80215" x2="75245" y2="80215"/>
                        <a14:backgroundMark x1="77483" y1="81442" x2="77483" y2="81442"/>
                        <a14:backgroundMark x1="73846" y1="80675" x2="73846" y2="80675"/>
                        <a14:backgroundMark x1="74406" y1="81902" x2="74406" y2="81902"/>
                        <a14:backgroundMark x1="74825" y1="80675" x2="74825" y2="80675"/>
                        <a14:backgroundMark x1="71189" y1="77607" x2="71189" y2="77607"/>
                        <a14:backgroundMark x1="31329" y1="7055" x2="31329" y2="7055"/>
                        <a14:backgroundMark x1="32867" y1="8896" x2="32867" y2="8896"/>
                        <a14:backgroundMark x1="35385" y1="6442" x2="35385" y2="6442"/>
                        <a14:backgroundMark x1="37343" y1="6748" x2="37343" y2="6748"/>
                        <a14:backgroundMark x1="33287" y1="6442" x2="33287" y2="6442"/>
                        <a14:backgroundMark x1="29510" y1="7669" x2="29510" y2="7669"/>
                        <a14:backgroundMark x1="43497" y1="6288" x2="44056" y2="6288"/>
                        <a14:backgroundMark x1="45175" y1="8129" x2="45175" y2="8129"/>
                        <a14:backgroundMark x1="43497" y1="5521" x2="43497" y2="5521"/>
                        <a14:backgroundMark x1="41678" y1="5061" x2="41678" y2="5061"/>
                      </a14:backgroundRemoval>
                    </a14:imgEffect>
                  </a14:imgLayer>
                </a14:imgProps>
              </a:ext>
            </a:extLst>
          </a:blip>
          <a:stretch>
            <a:fillRect/>
          </a:stretch>
        </p:blipFill>
        <p:spPr>
          <a:xfrm>
            <a:off x="0" y="44624"/>
            <a:ext cx="9163821" cy="6858000"/>
          </a:xfrm>
          <a:prstGeom prst="rect">
            <a:avLst/>
          </a:prstGeo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pic>
      <p:sp>
        <p:nvSpPr>
          <p:cNvPr id="10" name="標題 1"/>
          <p:cNvSpPr txBox="1">
            <a:spLocks/>
          </p:cNvSpPr>
          <p:nvPr/>
        </p:nvSpPr>
        <p:spPr>
          <a:xfrm>
            <a:off x="2450984" y="533124"/>
            <a:ext cx="4576552" cy="939839"/>
          </a:xfrm>
          <a:prstGeom prst="rect">
            <a:avLst/>
          </a:prstGeom>
        </p:spPr>
        <p:txBody>
          <a:bodyPr anchor="b">
            <a:normAutofit fontScale="97500"/>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571500" indent="-571500">
              <a:buFont typeface="Wingdings" pitchFamily="2" charset="2"/>
              <a:buChar char="Ø"/>
            </a:pPr>
            <a:r>
              <a:rPr lang="zh-TW" altLang="en-US" b="1" dirty="0">
                <a:effectLst>
                  <a:outerShdw blurRad="38100" dist="38100" dir="2700000" algn="tl">
                    <a:srgbClr val="000000">
                      <a:alpha val="43137"/>
                    </a:srgbClr>
                  </a:outerShdw>
                </a:effectLst>
              </a:rPr>
              <a:t>性騷擾申訴管道</a:t>
            </a:r>
          </a:p>
        </p:txBody>
      </p:sp>
      <p:sp>
        <p:nvSpPr>
          <p:cNvPr id="11" name="矩形 10"/>
          <p:cNvSpPr/>
          <p:nvPr/>
        </p:nvSpPr>
        <p:spPr>
          <a:xfrm>
            <a:off x="1658439" y="1653211"/>
            <a:ext cx="7162034" cy="1477328"/>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nSpc>
                <a:spcPts val="3600"/>
              </a:lnSpc>
            </a:pPr>
            <a:r>
              <a:rPr lang="zh-TW" altLang="zh-TW" sz="2000" dirty="0">
                <a:latin typeface="王漢宗粗明體繁" pitchFamily="18" charset="-120"/>
                <a:ea typeface="王漢宗粗明體繁" pitchFamily="18" charset="-120"/>
              </a:rPr>
              <a:t>為</a:t>
            </a:r>
            <a:r>
              <a:rPr lang="zh-TW" altLang="en-US" sz="2000" dirty="0">
                <a:latin typeface="王漢宗粗明體繁" pitchFamily="18" charset="-120"/>
                <a:ea typeface="王漢宗粗明體繁" pitchFamily="18" charset="-120"/>
              </a:rPr>
              <a:t>處理性騷擾事件之申訴</a:t>
            </a:r>
            <a:r>
              <a:rPr lang="zh-TW" altLang="zh-TW" sz="2000" dirty="0">
                <a:latin typeface="王漢宗粗明體繁" pitchFamily="18" charset="-120"/>
                <a:ea typeface="王漢宗粗明體繁" pitchFamily="18" charset="-120"/>
              </a:rPr>
              <a:t>，如</a:t>
            </a:r>
            <a:r>
              <a:rPr lang="zh-TW" altLang="en-US" sz="2000" dirty="0">
                <a:latin typeface="王漢宗粗明體繁" pitchFamily="18" charset="-120"/>
                <a:ea typeface="王漢宗粗明體繁" pitchFamily="18" charset="-120"/>
              </a:rPr>
              <a:t>遇到</a:t>
            </a:r>
            <a:r>
              <a:rPr lang="zh-TW" altLang="zh-TW" sz="2000" dirty="0">
                <a:latin typeface="王漢宗粗明體繁" pitchFamily="18" charset="-120"/>
                <a:ea typeface="王漢宗粗明體繁" pitchFamily="18" charset="-120"/>
              </a:rPr>
              <a:t>性騷擾或疑似情事發生時，除可依</a:t>
            </a:r>
            <a:r>
              <a:rPr lang="zh-TW" altLang="en-US" sz="2000" dirty="0">
                <a:latin typeface="王漢宗粗明體繁" pitchFamily="18" charset="-120"/>
                <a:ea typeface="王漢宗粗明體繁" pitchFamily="18" charset="-120"/>
              </a:rPr>
              <a:t>循</a:t>
            </a:r>
            <a:r>
              <a:rPr lang="zh-TW" altLang="zh-TW" sz="2000" dirty="0">
                <a:latin typeface="王漢宗粗明體繁" pitchFamily="18" charset="-120"/>
                <a:ea typeface="王漢宗粗明體繁" pitchFamily="18" charset="-120"/>
              </a:rPr>
              <a:t>相關法律請求協助外，並得向</a:t>
            </a:r>
            <a:r>
              <a:rPr lang="zh-TW" altLang="en-US" sz="2000" dirty="0">
                <a:latin typeface="王漢宗粗明體繁" pitchFamily="18" charset="-120"/>
                <a:ea typeface="王漢宗粗明體繁" pitchFamily="18" charset="-120"/>
              </a:rPr>
              <a:t>人事室</a:t>
            </a:r>
            <a:r>
              <a:rPr lang="zh-TW" altLang="zh-TW" sz="2000" dirty="0">
                <a:latin typeface="王漢宗粗明體繁" pitchFamily="18" charset="-120"/>
                <a:ea typeface="王漢宗粗明體繁" pitchFamily="18" charset="-120"/>
              </a:rPr>
              <a:t>提出申訴，</a:t>
            </a:r>
            <a:r>
              <a:rPr lang="zh-TW" altLang="en-US" sz="2000" dirty="0">
                <a:latin typeface="王漢宗粗明體繁" pitchFamily="18" charset="-120"/>
                <a:ea typeface="王漢宗粗明體繁" pitchFamily="18" charset="-120"/>
              </a:rPr>
              <a:t>人事室</a:t>
            </a:r>
            <a:r>
              <a:rPr lang="zh-TW" altLang="zh-TW" sz="2000" dirty="0">
                <a:latin typeface="王漢宗粗明體繁" pitchFamily="18" charset="-120"/>
                <a:ea typeface="王漢宗粗明體繁" pitchFamily="18" charset="-120"/>
              </a:rPr>
              <a:t>受理申訴案件後</a:t>
            </a:r>
            <a:r>
              <a:rPr lang="zh-TW" altLang="en-US" sz="2000" dirty="0">
                <a:latin typeface="王漢宗粗明體繁" pitchFamily="18" charset="-120"/>
                <a:ea typeface="王漢宗粗明體繁" pitchFamily="18" charset="-120"/>
              </a:rPr>
              <a:t>，</a:t>
            </a:r>
            <a:r>
              <a:rPr lang="zh-TW" altLang="zh-TW" sz="2000" dirty="0">
                <a:latin typeface="王漢宗粗明體繁" pitchFamily="18" charset="-120"/>
                <a:ea typeface="王漢宗粗明體繁" pitchFamily="18" charset="-120"/>
              </a:rPr>
              <a:t>將依相關規定及程序處理。</a:t>
            </a:r>
            <a:endParaRPr lang="en-US" altLang="zh-TW" sz="2000" dirty="0">
              <a:latin typeface="王漢宗粗明體繁" pitchFamily="18" charset="-120"/>
              <a:ea typeface="王漢宗粗明體繁" pitchFamily="18" charset="-120"/>
            </a:endParaRPr>
          </a:p>
        </p:txBody>
      </p:sp>
      <p:sp>
        <p:nvSpPr>
          <p:cNvPr id="12" name="圓角矩形 11"/>
          <p:cNvSpPr/>
          <p:nvPr/>
        </p:nvSpPr>
        <p:spPr>
          <a:xfrm>
            <a:off x="2464005" y="3576084"/>
            <a:ext cx="5709502" cy="4010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dirty="0">
                <a:solidFill>
                  <a:schemeClr val="tx1"/>
                </a:solidFill>
                <a:latin typeface="王漢宗粗明體繁" pitchFamily="18" charset="-120"/>
                <a:ea typeface="王漢宗粗明體繁" pitchFamily="18" charset="-120"/>
              </a:rPr>
              <a:t>申訴專線：</a:t>
            </a:r>
            <a:r>
              <a:rPr lang="en-US" altLang="zh-TW" sz="2000" dirty="0">
                <a:solidFill>
                  <a:schemeClr val="tx1"/>
                </a:solidFill>
                <a:latin typeface="王漢宗粗明體繁" pitchFamily="18" charset="-120"/>
                <a:ea typeface="王漢宗粗明體繁" pitchFamily="18" charset="-120"/>
              </a:rPr>
              <a:t>(03)3682943</a:t>
            </a:r>
            <a:r>
              <a:rPr lang="zh-TW" altLang="en-US" sz="2000" dirty="0">
                <a:solidFill>
                  <a:schemeClr val="tx1"/>
                </a:solidFill>
                <a:latin typeface="王漢宗粗明體繁" pitchFamily="18" charset="-120"/>
                <a:ea typeface="王漢宗粗明體繁" pitchFamily="18" charset="-120"/>
              </a:rPr>
              <a:t>、傳真：</a:t>
            </a:r>
            <a:r>
              <a:rPr lang="en-US" altLang="zh-TW" sz="2000" dirty="0">
                <a:solidFill>
                  <a:schemeClr val="tx1"/>
                </a:solidFill>
                <a:latin typeface="王漢宗粗明體繁" pitchFamily="18" charset="-120"/>
                <a:ea typeface="王漢宗粗明體繁" pitchFamily="18" charset="-120"/>
              </a:rPr>
              <a:t>(03)3654872</a:t>
            </a:r>
          </a:p>
        </p:txBody>
      </p:sp>
      <p:sp>
        <p:nvSpPr>
          <p:cNvPr id="13" name="圓角矩形 12"/>
          <p:cNvSpPr/>
          <p:nvPr/>
        </p:nvSpPr>
        <p:spPr>
          <a:xfrm>
            <a:off x="2423845" y="4147025"/>
            <a:ext cx="5631222" cy="347756"/>
          </a:xfrm>
          <a:prstGeom prst="roundRect">
            <a:avLst>
              <a:gd name="adj" fmla="val 343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dirty="0">
                <a:solidFill>
                  <a:schemeClr val="tx1"/>
                </a:solidFill>
                <a:latin typeface="王漢宗粗明體繁" pitchFamily="18" charset="-120"/>
                <a:ea typeface="王漢宗粗明體繁" pitchFamily="18" charset="-120"/>
              </a:rPr>
              <a:t>申訴信箱：</a:t>
            </a:r>
            <a:r>
              <a:rPr lang="en-US" altLang="zh-TW" sz="2000">
                <a:solidFill>
                  <a:schemeClr val="tx1"/>
                </a:solidFill>
                <a:latin typeface="王漢宗粗明體繁" pitchFamily="18" charset="-120"/>
                <a:ea typeface="王漢宗粗明體繁" pitchFamily="18" charset="-120"/>
              </a:rPr>
              <a:t>su8983@ms.tyc.edu.tw</a:t>
            </a:r>
            <a:endParaRPr lang="en-US" altLang="zh-TW" sz="2000" dirty="0">
              <a:solidFill>
                <a:schemeClr val="tx2"/>
              </a:solidFill>
              <a:latin typeface="王漢宗粗明體繁" pitchFamily="18" charset="-120"/>
              <a:ea typeface="王漢宗粗明體繁" pitchFamily="18" charset="-120"/>
            </a:endParaRPr>
          </a:p>
        </p:txBody>
      </p:sp>
      <p:pic>
        <p:nvPicPr>
          <p:cNvPr id="16" name="圖片 15"/>
          <p:cNvPicPr/>
          <p:nvPr/>
        </p:nvPicPr>
        <p:blipFill>
          <a:blip r:embed="rId4">
            <a:extLst>
              <a:ext uri="{BEBA8EAE-BF5A-486C-A8C5-ECC9F3942E4B}">
                <a14:imgProps xmlns:a14="http://schemas.microsoft.com/office/drawing/2010/main">
                  <a14:imgLayer r:embed="rId5">
                    <a14:imgEffect>
                      <a14:backgroundRemoval t="1887" b="99623" l="1439" r="100000">
                        <a14:foregroundMark x1="16906" y1="6038" x2="16906" y2="6038"/>
                        <a14:foregroundMark x1="19424" y1="4906" x2="19424" y2="4906"/>
                        <a14:foregroundMark x1="14388" y1="5283" x2="14388" y2="5283"/>
                        <a14:foregroundMark x1="35252" y1="12830" x2="35252" y2="12830"/>
                        <a14:foregroundMark x1="62590" y1="13585" x2="62590" y2="13585"/>
                        <a14:foregroundMark x1="55036" y1="33962" x2="55036" y2="33962"/>
                        <a14:foregroundMark x1="39928" y1="32453" x2="39928" y2="32453"/>
                        <a14:foregroundMark x1="18345" y1="22264" x2="18345" y2="22264"/>
                        <a14:foregroundMark x1="49281" y1="22264" x2="49281" y2="22264"/>
                        <a14:foregroundMark x1="78417" y1="92075" x2="78417" y2="92075"/>
                        <a14:foregroundMark x1="75540" y1="96981" x2="75540" y2="96981"/>
                        <a14:foregroundMark x1="65468" y1="88302" x2="65468" y2="88302"/>
                        <a14:foregroundMark x1="63669" y1="90566" x2="63669" y2="90566"/>
                        <a14:foregroundMark x1="60791" y1="92830" x2="60791" y2="92830"/>
                        <a14:foregroundMark x1="74101" y1="97736" x2="74101" y2="97736"/>
                        <a14:backgroundMark x1="17266" y1="13962" x2="17266" y2="13962"/>
                      </a14:backgroundRemoval>
                    </a14:imgEffect>
                  </a14:imgLayer>
                </a14:imgProps>
              </a:ext>
            </a:extLst>
          </a:blip>
          <a:stretch>
            <a:fillRect/>
          </a:stretch>
        </p:blipFill>
        <p:spPr>
          <a:xfrm>
            <a:off x="6487963" y="4765923"/>
            <a:ext cx="2647605" cy="2092077"/>
          </a:xfrm>
          <a:prstGeom prst="rect">
            <a:avLst/>
          </a:prstGeom>
          <a:scene3d>
            <a:camera prst="orthographicFront">
              <a:rot lat="0" lon="0" rev="0"/>
            </a:camera>
            <a:lightRig rig="threePt" dir="t"/>
          </a:scene3d>
        </p:spPr>
      </p:pic>
      <p:sp>
        <p:nvSpPr>
          <p:cNvPr id="9" name="圓角矩形 8"/>
          <p:cNvSpPr/>
          <p:nvPr/>
        </p:nvSpPr>
        <p:spPr>
          <a:xfrm>
            <a:off x="3491880" y="5095991"/>
            <a:ext cx="3312368" cy="3492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dirty="0">
                <a:solidFill>
                  <a:schemeClr val="tx1"/>
                </a:solidFill>
                <a:latin typeface="王漢宗粗明體繁" pitchFamily="18" charset="-120"/>
                <a:ea typeface="王漢宗粗明體繁" pitchFamily="18" charset="-120"/>
              </a:rPr>
              <a:t>申訴窗口：八德國小人事室</a:t>
            </a:r>
            <a:endParaRPr lang="en-US" altLang="zh-TW" sz="2000" dirty="0">
              <a:solidFill>
                <a:schemeClr val="tx1"/>
              </a:solidFill>
              <a:latin typeface="王漢宗粗明體繁" pitchFamily="18" charset="-120"/>
              <a:ea typeface="王漢宗粗明體繁" pitchFamily="18" charset="-120"/>
            </a:endParaRPr>
          </a:p>
        </p:txBody>
      </p:sp>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7661" y="4986337"/>
            <a:ext cx="2232025" cy="187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62639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642</TotalTime>
  <Words>936</Words>
  <Application>Microsoft Office PowerPoint</Application>
  <PresentationFormat>如螢幕大小 (4:3)</PresentationFormat>
  <Paragraphs>79</Paragraphs>
  <Slides>9</Slides>
  <Notes>0</Notes>
  <HiddenSlides>0</HiddenSlides>
  <MMClips>0</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9</vt:i4>
      </vt:variant>
    </vt:vector>
  </HeadingPairs>
  <TitlesOfParts>
    <vt:vector size="22" baseType="lpstr">
      <vt:lpstr>王漢宗特明體繁</vt:lpstr>
      <vt:lpstr>王漢宗特圓體繁</vt:lpstr>
      <vt:lpstr>王漢宗粗明體繁</vt:lpstr>
      <vt:lpstr>王漢宗粗鋼體一標準</vt:lpstr>
      <vt:lpstr>王漢宗細圓體繁</vt:lpstr>
      <vt:lpstr>標楷體</vt:lpstr>
      <vt:lpstr>Arial Rounded MT Bold</vt:lpstr>
      <vt:lpstr>Calibri</vt:lpstr>
      <vt:lpstr>Gill Sans MT</vt:lpstr>
      <vt:lpstr>Verdana</vt:lpstr>
      <vt:lpstr>Wingdings</vt:lpstr>
      <vt:lpstr>Wingdings 2</vt:lpstr>
      <vt:lpstr>夏至</vt:lpstr>
      <vt:lpstr>PowerPoint 簡報</vt:lpstr>
      <vt:lpstr>性騷擾之防治</vt:lpstr>
      <vt:lpstr>性騷擾之防治</vt:lpstr>
      <vt:lpstr>性騷擾之防治</vt:lpstr>
      <vt:lpstr>性騷擾之防治</vt:lpstr>
      <vt:lpstr>性騷擾之防治</vt:lpstr>
      <vt:lpstr>性騷擾之防治</vt:lpstr>
      <vt:lpstr>性騷擾之防治</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劉伊敏</dc:creator>
  <cp:lastModifiedBy>user</cp:lastModifiedBy>
  <cp:revision>73</cp:revision>
  <cp:lastPrinted>2023-07-05T11:35:08Z</cp:lastPrinted>
  <dcterms:created xsi:type="dcterms:W3CDTF">2023-07-05T06:47:59Z</dcterms:created>
  <dcterms:modified xsi:type="dcterms:W3CDTF">2025-06-20T09:18:25Z</dcterms:modified>
</cp:coreProperties>
</file>