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YaHei" panose="020B0503020204020204" pitchFamily="34" charset="-122"/>
      <p:regular r:id="rId27"/>
      <p:bold r:id="rId28"/>
    </p:embeddedFont>
    <p:embeddedFont>
      <p:font typeface="Microsoft YaHei UI" panose="020B0503020204020204" pitchFamily="34" charset="-122"/>
      <p:regular r:id="rId29"/>
      <p:bold r:id="rId30"/>
    </p:embeddedFont>
    <p:embeddedFont>
      <p:font typeface="Tw Cen MT" panose="020B0602020104020603" pitchFamily="34" charset="0"/>
      <p:regular r:id="rId31"/>
      <p:bold r:id="rId32"/>
      <p:italic r:id="rId33"/>
      <p:boldItalic r:id="rId34"/>
    </p:embeddedFont>
    <p:embeddedFont>
      <p:font typeface="微軟正黑體" panose="020B0604030504040204" pitchFamily="34" charset="-12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2024/10/18</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2024/10/18</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Arial</vt:lpstr>
      <vt:lpstr>Microsoft YaHei UI</vt:lpstr>
      <vt:lpstr>新細明體</vt:lpstr>
      <vt:lpstr>微軟正黑體</vt:lpstr>
      <vt:lpstr>Calibri Light</vt:lpstr>
      <vt:lpstr>Microsoft YaHei</vt:lpstr>
      <vt:lpstr>Calibri</vt:lpstr>
      <vt:lpstr>Tw Cen MT</vt:lpstr>
      <vt:lpstr>Wingdings</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2024-10-18T07:30:56Z</dcterms:modified>
</cp:coreProperties>
</file>